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27AE3-5E4B-4584-BF1C-A76D18238876}" type="doc">
      <dgm:prSet loTypeId="urn:microsoft.com/office/officeart/2008/layout/RadialCluster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C0B7728-C927-477D-A98F-E1653DAA27A9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This is ME!</a:t>
          </a:r>
          <a:endParaRPr lang="en-US" dirty="0"/>
        </a:p>
      </dgm:t>
    </dgm:pt>
    <dgm:pt modelId="{C04BA090-B644-45A0-9C2A-3991C657556E}" type="parTrans" cxnId="{B81F0F54-5B1E-4316-B147-91AADE3A69AF}">
      <dgm:prSet/>
      <dgm:spPr/>
      <dgm:t>
        <a:bodyPr/>
        <a:lstStyle/>
        <a:p>
          <a:endParaRPr lang="en-US"/>
        </a:p>
      </dgm:t>
    </dgm:pt>
    <dgm:pt modelId="{0C8AD980-9094-436D-A36D-04223EBC7D19}" type="sibTrans" cxnId="{B81F0F54-5B1E-4316-B147-91AADE3A69AF}">
      <dgm:prSet/>
      <dgm:spPr/>
      <dgm:t>
        <a:bodyPr/>
        <a:lstStyle/>
        <a:p>
          <a:endParaRPr lang="en-US"/>
        </a:p>
      </dgm:t>
    </dgm:pt>
    <dgm:pt modelId="{B923151D-4723-4345-859F-EFA06F4D8719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000" b="0" i="0" dirty="0" smtClean="0"/>
            <a:t>Science</a:t>
          </a:r>
          <a:endParaRPr lang="en-US" sz="1200" b="0" i="0" dirty="0" smtClean="0"/>
        </a:p>
        <a:p>
          <a:r>
            <a:rPr lang="en-US" sz="1400" b="0" i="0" u="sng" dirty="0" smtClean="0"/>
            <a:t>Light and reflection </a:t>
          </a:r>
        </a:p>
        <a:p>
          <a:r>
            <a:rPr lang="en-GB" sz="1400" b="0" i="0" dirty="0" smtClean="0"/>
            <a:t>Understand that light appears to travel in straight lines </a:t>
          </a:r>
        </a:p>
        <a:p>
          <a:r>
            <a:rPr lang="en-GB" sz="1400" b="0" i="0" dirty="0" smtClean="0"/>
            <a:t>Explain that we see things because light travels from light sources to our eyes or from light sources to objects and then to our eyes</a:t>
          </a:r>
        </a:p>
        <a:p>
          <a:r>
            <a:rPr lang="en-GB" sz="1400" b="0" i="0" dirty="0" smtClean="0"/>
            <a:t> </a:t>
          </a:r>
          <a:r>
            <a:rPr lang="en-US" sz="1400" b="0" i="0" u="sng" dirty="0" smtClean="0"/>
            <a:t>Classification </a:t>
          </a:r>
        </a:p>
        <a:p>
          <a:r>
            <a:rPr lang="en-GB" sz="1400" b="0" i="0" dirty="0" smtClean="0"/>
            <a:t>Describe how living things are classified into broad groups according to common observable characteristics and based on similarities and differences, including micro-organisms, plants and animals </a:t>
          </a:r>
        </a:p>
        <a:p>
          <a:r>
            <a:rPr lang="en-GB" sz="1400" b="0" i="0" dirty="0" smtClean="0"/>
            <a:t>Give reasons for classifying plants and animals based on specific characteristics.</a:t>
          </a:r>
          <a:endParaRPr lang="en-US" sz="1400" b="0" i="0" dirty="0" smtClean="0"/>
        </a:p>
        <a:p>
          <a:endParaRPr lang="en-US" sz="500" dirty="0"/>
        </a:p>
      </dgm:t>
    </dgm:pt>
    <dgm:pt modelId="{C57C6705-A922-4258-8627-864B04B6E4D9}" type="parTrans" cxnId="{26FE646C-31AF-47D9-AD31-25426FD9B0E3}">
      <dgm:prSet/>
      <dgm:spPr/>
      <dgm:t>
        <a:bodyPr/>
        <a:lstStyle/>
        <a:p>
          <a:endParaRPr lang="en-US"/>
        </a:p>
      </dgm:t>
    </dgm:pt>
    <dgm:pt modelId="{826F3A2D-6198-4FB1-8DDA-A689BEA886C5}" type="sibTrans" cxnId="{26FE646C-31AF-47D9-AD31-25426FD9B0E3}">
      <dgm:prSet/>
      <dgm:spPr/>
      <dgm:t>
        <a:bodyPr/>
        <a:lstStyle/>
        <a:p>
          <a:endParaRPr lang="en-US"/>
        </a:p>
      </dgm:t>
    </dgm:pt>
    <dgm:pt modelId="{98E5D5A3-2C7F-445E-9AD3-30B4D55ACEBF}">
      <dgm:prSet phldrT="[Text]" custT="1"/>
      <dgm:spPr/>
      <dgm:t>
        <a:bodyPr/>
        <a:lstStyle/>
        <a:p>
          <a:r>
            <a:rPr lang="en-US" sz="2000" dirty="0" smtClean="0"/>
            <a:t>Art/D.T.</a:t>
          </a:r>
        </a:p>
        <a:p>
          <a:r>
            <a:rPr lang="en-US" sz="1400" dirty="0" smtClean="0"/>
            <a:t>Drawing: using different art styles and creating symbolic/expressive drawings. </a:t>
          </a:r>
        </a:p>
        <a:p>
          <a:r>
            <a:rPr lang="en-US" sz="1400" dirty="0" smtClean="0"/>
            <a:t>To use 3D CAD modelling and to create a product pitch. </a:t>
          </a:r>
          <a:endParaRPr lang="en-US" sz="1400" dirty="0"/>
        </a:p>
      </dgm:t>
    </dgm:pt>
    <dgm:pt modelId="{3F043941-FCA8-4FB9-BC67-13ADAE995EDC}" type="parTrans" cxnId="{16A4D229-95EF-4BD8-BDED-316FC6E7C9D2}">
      <dgm:prSet/>
      <dgm:spPr/>
      <dgm:t>
        <a:bodyPr/>
        <a:lstStyle/>
        <a:p>
          <a:endParaRPr lang="en-US"/>
        </a:p>
      </dgm:t>
    </dgm:pt>
    <dgm:pt modelId="{8772F16E-DF1C-403C-A286-96671CE6D975}" type="sibTrans" cxnId="{16A4D229-95EF-4BD8-BDED-316FC6E7C9D2}">
      <dgm:prSet/>
      <dgm:spPr/>
      <dgm:t>
        <a:bodyPr/>
        <a:lstStyle/>
        <a:p>
          <a:endParaRPr lang="en-US"/>
        </a:p>
      </dgm:t>
    </dgm:pt>
    <dgm:pt modelId="{56F52DBB-6814-4E39-8F1E-A23D0B671A85}">
      <dgm:prSet phldrT="[Text]" custT="1"/>
      <dgm:spPr/>
      <dgm:t>
        <a:bodyPr/>
        <a:lstStyle/>
        <a:p>
          <a:r>
            <a:rPr lang="en-US" sz="3300" dirty="0" smtClean="0"/>
            <a:t>PSHE</a:t>
          </a:r>
        </a:p>
        <a:p>
          <a:r>
            <a:rPr lang="en-US" sz="1400" dirty="0" smtClean="0"/>
            <a:t>Being in my world</a:t>
          </a:r>
        </a:p>
        <a:p>
          <a:r>
            <a:rPr lang="en-US" sz="1400" dirty="0" smtClean="0"/>
            <a:t>Celebrating difference</a:t>
          </a:r>
          <a:endParaRPr lang="en-US" sz="1400" dirty="0"/>
        </a:p>
      </dgm:t>
    </dgm:pt>
    <dgm:pt modelId="{A0A5CBA8-A336-4717-8594-375DA493CD0D}" type="parTrans" cxnId="{1E2C828D-144B-4130-B3B4-B035BCAD782F}">
      <dgm:prSet/>
      <dgm:spPr/>
      <dgm:t>
        <a:bodyPr/>
        <a:lstStyle/>
        <a:p>
          <a:endParaRPr lang="en-US"/>
        </a:p>
      </dgm:t>
    </dgm:pt>
    <dgm:pt modelId="{4D1A027E-C2C4-4323-8318-A9B641D97AB5}" type="sibTrans" cxnId="{1E2C828D-144B-4130-B3B4-B035BCAD782F}">
      <dgm:prSet/>
      <dgm:spPr/>
      <dgm:t>
        <a:bodyPr/>
        <a:lstStyle/>
        <a:p>
          <a:endParaRPr lang="en-US"/>
        </a:p>
      </dgm:t>
    </dgm:pt>
    <dgm:pt modelId="{3C806138-9F02-4F54-AD2D-CAF28A0E5B30}">
      <dgm:prSet custT="1"/>
      <dgm:spPr/>
      <dgm:t>
        <a:bodyPr/>
        <a:lstStyle/>
        <a:p>
          <a:r>
            <a:rPr lang="en-US" sz="1400" b="1" dirty="0" smtClean="0"/>
            <a:t>History</a:t>
          </a:r>
          <a:endParaRPr lang="en-GB" sz="1400" b="1" dirty="0" smtClean="0"/>
        </a:p>
        <a:p>
          <a:r>
            <a:rPr lang="en-US" sz="1400" dirty="0" smtClean="0"/>
            <a:t>WWI:</a:t>
          </a:r>
          <a:endParaRPr lang="en-GB" sz="1400" dirty="0" smtClean="0"/>
        </a:p>
        <a:p>
          <a:r>
            <a:rPr lang="en-US" sz="1400" dirty="0" smtClean="0"/>
            <a:t>What can the census tell us about local areas? </a:t>
          </a:r>
          <a:endParaRPr lang="en-GB" sz="1400" dirty="0" smtClean="0"/>
        </a:p>
        <a:p>
          <a:r>
            <a:rPr lang="en-US" sz="1400" dirty="0" smtClean="0"/>
            <a:t>Discovering what the census tells us about the past and historical figures. </a:t>
          </a:r>
          <a:endParaRPr lang="en-GB" sz="1400" dirty="0" smtClean="0"/>
        </a:p>
        <a:p>
          <a:r>
            <a:rPr lang="en-US" sz="1400" b="1" dirty="0" smtClean="0"/>
            <a:t>Geography</a:t>
          </a:r>
          <a:endParaRPr lang="en-GB" sz="1400" b="1" dirty="0" smtClean="0"/>
        </a:p>
        <a:p>
          <a:r>
            <a:rPr lang="en-US" sz="1400" dirty="0" smtClean="0"/>
            <a:t>Why does population change? </a:t>
          </a:r>
          <a:endParaRPr lang="en-GB" sz="1400" dirty="0" smtClean="0"/>
        </a:p>
        <a:p>
          <a:r>
            <a:rPr lang="en-US" sz="1400" dirty="0" smtClean="0"/>
            <a:t>Discovering how populations change and the reasons behind it, such as: migration, birth rates, climate change and our environment. </a:t>
          </a:r>
          <a:endParaRPr lang="en-US" sz="500" dirty="0"/>
        </a:p>
      </dgm:t>
    </dgm:pt>
    <dgm:pt modelId="{C104DB6D-A578-421E-BA3D-6DDFCE379BE0}" type="parTrans" cxnId="{B402C51F-2D1F-4EE1-AF8B-5D0CCE1BFBF7}">
      <dgm:prSet/>
      <dgm:spPr/>
      <dgm:t>
        <a:bodyPr/>
        <a:lstStyle/>
        <a:p>
          <a:endParaRPr lang="en-US"/>
        </a:p>
      </dgm:t>
    </dgm:pt>
    <dgm:pt modelId="{0D3714CD-33D2-4AAF-BBDD-5E1CBAFA851F}" type="sibTrans" cxnId="{B402C51F-2D1F-4EE1-AF8B-5D0CCE1BFBF7}">
      <dgm:prSet/>
      <dgm:spPr/>
      <dgm:t>
        <a:bodyPr/>
        <a:lstStyle/>
        <a:p>
          <a:endParaRPr lang="en-US"/>
        </a:p>
      </dgm:t>
    </dgm:pt>
    <dgm:pt modelId="{768A8F28-F93A-43D7-B077-C1FABCF08C56}">
      <dgm:prSet custT="1"/>
      <dgm:spPr/>
      <dgm:t>
        <a:bodyPr/>
        <a:lstStyle/>
        <a:p>
          <a:r>
            <a:rPr lang="en-US" sz="1600" dirty="0" smtClean="0"/>
            <a:t>Music</a:t>
          </a:r>
        </a:p>
        <a:p>
          <a:r>
            <a:rPr lang="en-GB" sz="1400" b="0" dirty="0" smtClean="0"/>
            <a:t>Dynamics, pitch and texture (Fingal’s Cave)</a:t>
          </a:r>
          <a:r>
            <a:rPr lang="en-US" sz="1400" b="0" dirty="0" smtClean="0"/>
            <a:t>.</a:t>
          </a:r>
        </a:p>
        <a:p>
          <a:endParaRPr lang="en-US" sz="1400" b="0" dirty="0" smtClean="0"/>
        </a:p>
        <a:p>
          <a:r>
            <a:rPr lang="en-US" sz="1400" b="0" dirty="0" smtClean="0"/>
            <a:t>Film Music</a:t>
          </a:r>
          <a:endParaRPr lang="en-US" sz="1400" b="0" dirty="0"/>
        </a:p>
      </dgm:t>
    </dgm:pt>
    <dgm:pt modelId="{A91674D9-1A0E-4817-9AE0-7A2B6083B5B5}" type="parTrans" cxnId="{0A363601-35FA-452F-9300-A68B0A6E91D3}">
      <dgm:prSet/>
      <dgm:spPr/>
      <dgm:t>
        <a:bodyPr/>
        <a:lstStyle/>
        <a:p>
          <a:endParaRPr lang="en-US"/>
        </a:p>
      </dgm:t>
    </dgm:pt>
    <dgm:pt modelId="{38650C08-215C-471D-8C0C-6DD03EFBD261}" type="sibTrans" cxnId="{0A363601-35FA-452F-9300-A68B0A6E91D3}">
      <dgm:prSet/>
      <dgm:spPr/>
      <dgm:t>
        <a:bodyPr/>
        <a:lstStyle/>
        <a:p>
          <a:endParaRPr lang="en-US"/>
        </a:p>
      </dgm:t>
    </dgm:pt>
    <dgm:pt modelId="{0E8236EF-2FD5-486F-88ED-70989689F952}">
      <dgm:prSet custT="1"/>
      <dgm:spPr/>
      <dgm:t>
        <a:bodyPr/>
        <a:lstStyle/>
        <a:p>
          <a:r>
            <a:rPr lang="en-US" sz="2000" dirty="0" smtClean="0"/>
            <a:t>Computing</a:t>
          </a:r>
        </a:p>
        <a:p>
          <a:r>
            <a:rPr lang="en-US" sz="1200" dirty="0" smtClean="0"/>
            <a:t>ICT skills</a:t>
          </a:r>
          <a:endParaRPr lang="en-US" sz="1200" dirty="0"/>
        </a:p>
      </dgm:t>
    </dgm:pt>
    <dgm:pt modelId="{79D60546-4EE7-447E-A775-79B240565476}" type="parTrans" cxnId="{71A9A1BC-B412-46C3-A0F9-A47740AB0927}">
      <dgm:prSet/>
      <dgm:spPr/>
      <dgm:t>
        <a:bodyPr/>
        <a:lstStyle/>
        <a:p>
          <a:endParaRPr lang="en-US"/>
        </a:p>
      </dgm:t>
    </dgm:pt>
    <dgm:pt modelId="{B8BED136-339F-43F4-8DFF-80A5740BA93D}" type="sibTrans" cxnId="{71A9A1BC-B412-46C3-A0F9-A47740AB0927}">
      <dgm:prSet/>
      <dgm:spPr/>
      <dgm:t>
        <a:bodyPr/>
        <a:lstStyle/>
        <a:p>
          <a:endParaRPr lang="en-US"/>
        </a:p>
      </dgm:t>
    </dgm:pt>
    <dgm:pt modelId="{EF1D6BDB-F00C-438B-AB00-03E713979C26}">
      <dgm:prSet custT="1"/>
      <dgm:spPr/>
      <dgm:t>
        <a:bodyPr/>
        <a:lstStyle/>
        <a:p>
          <a:r>
            <a:rPr lang="en-US" sz="2000" dirty="0" smtClean="0"/>
            <a:t>English</a:t>
          </a:r>
          <a:r>
            <a:rPr lang="en-US" sz="1200" dirty="0" smtClean="0"/>
            <a:t> </a:t>
          </a:r>
        </a:p>
        <a:p>
          <a:r>
            <a:rPr lang="en-US" sz="1400" u="sng" dirty="0" smtClean="0"/>
            <a:t>Reading</a:t>
          </a:r>
        </a:p>
        <a:p>
          <a:r>
            <a:rPr lang="en-US" sz="1400" dirty="0" smtClean="0"/>
            <a:t>Wonder by RJ Palacio</a:t>
          </a:r>
        </a:p>
        <a:p>
          <a:r>
            <a:rPr lang="en-US" sz="1400" dirty="0" smtClean="0"/>
            <a:t>Room 13 by Robert Swindells</a:t>
          </a:r>
        </a:p>
        <a:p>
          <a:r>
            <a:rPr lang="en-US" sz="1400" u="sng" dirty="0" smtClean="0"/>
            <a:t>Writing</a:t>
          </a:r>
        </a:p>
        <a:p>
          <a:r>
            <a:rPr lang="en-US" sz="1400" dirty="0" smtClean="0"/>
            <a:t>Persuasive letters, retells and setting descriptions</a:t>
          </a:r>
          <a:r>
            <a:rPr lang="en-US" sz="1200" dirty="0" smtClean="0"/>
            <a:t>. </a:t>
          </a:r>
          <a:endParaRPr lang="en-US" sz="2000" dirty="0" smtClean="0"/>
        </a:p>
      </dgm:t>
    </dgm:pt>
    <dgm:pt modelId="{A4F3E0A4-99C8-42D0-B4BA-5CAD02ADAB65}" type="parTrans" cxnId="{B3D4889B-46A7-42B3-936E-7374FFF83C51}">
      <dgm:prSet/>
      <dgm:spPr/>
      <dgm:t>
        <a:bodyPr/>
        <a:lstStyle/>
        <a:p>
          <a:endParaRPr lang="en-US"/>
        </a:p>
      </dgm:t>
    </dgm:pt>
    <dgm:pt modelId="{30DC27D7-1238-46DF-AD9E-41CFDB7786AC}" type="sibTrans" cxnId="{B3D4889B-46A7-42B3-936E-7374FFF83C51}">
      <dgm:prSet/>
      <dgm:spPr/>
      <dgm:t>
        <a:bodyPr/>
        <a:lstStyle/>
        <a:p>
          <a:endParaRPr lang="en-US"/>
        </a:p>
      </dgm:t>
    </dgm:pt>
    <dgm:pt modelId="{08A2A50C-1A1F-4D73-A9B7-8A13B9C43E23}" type="pres">
      <dgm:prSet presAssocID="{E0827AE3-5E4B-4584-BF1C-A76D1823887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8AA3683-8CDE-4126-B02D-90696034044D}" type="pres">
      <dgm:prSet presAssocID="{AC0B7728-C927-477D-A98F-E1653DAA27A9}" presName="singleCycle" presStyleCnt="0"/>
      <dgm:spPr/>
    </dgm:pt>
    <dgm:pt modelId="{ED0E53AD-69A8-4BBC-BA36-7B85899D5926}" type="pres">
      <dgm:prSet presAssocID="{AC0B7728-C927-477D-A98F-E1653DAA27A9}" presName="singleCenter" presStyleLbl="node1" presStyleIdx="0" presStyleCnt="8" custScaleX="197591" custScaleY="154896" custLinFactNeighborX="-108" custLinFactNeighborY="6225">
        <dgm:presLayoutVars>
          <dgm:chMax val="7"/>
          <dgm:chPref val="7"/>
        </dgm:presLayoutVars>
      </dgm:prSet>
      <dgm:spPr>
        <a:prstGeom prst="star5">
          <a:avLst/>
        </a:prstGeom>
      </dgm:spPr>
      <dgm:t>
        <a:bodyPr/>
        <a:lstStyle/>
        <a:p>
          <a:endParaRPr lang="en-US"/>
        </a:p>
      </dgm:t>
    </dgm:pt>
    <dgm:pt modelId="{AD568AB2-D42B-4ED8-A8DB-63A269860B13}" type="pres">
      <dgm:prSet presAssocID="{C57C6705-A922-4258-8627-864B04B6E4D9}" presName="Name56" presStyleLbl="parChTrans1D2" presStyleIdx="0" presStyleCnt="7"/>
      <dgm:spPr/>
      <dgm:t>
        <a:bodyPr/>
        <a:lstStyle/>
        <a:p>
          <a:endParaRPr lang="en-US"/>
        </a:p>
      </dgm:t>
    </dgm:pt>
    <dgm:pt modelId="{152F1FE2-07D4-4075-93AB-D31F62CD2E79}" type="pres">
      <dgm:prSet presAssocID="{B923151D-4723-4345-859F-EFA06F4D8719}" presName="text0" presStyleLbl="node1" presStyleIdx="1" presStyleCnt="8" custScaleX="762108" custScaleY="184040" custRadScaleRad="92147" custRadScaleInc="-25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FDB0E-EDD8-42F0-B645-222A75E15F2C}" type="pres">
      <dgm:prSet presAssocID="{3F043941-FCA8-4FB9-BC67-13ADAE995EDC}" presName="Name56" presStyleLbl="parChTrans1D2" presStyleIdx="1" presStyleCnt="7"/>
      <dgm:spPr/>
      <dgm:t>
        <a:bodyPr/>
        <a:lstStyle/>
        <a:p>
          <a:endParaRPr lang="en-US"/>
        </a:p>
      </dgm:t>
    </dgm:pt>
    <dgm:pt modelId="{75F286A3-8133-49F0-A7AE-C74D8548C212}" type="pres">
      <dgm:prSet presAssocID="{98E5D5A3-2C7F-445E-9AD3-30B4D55ACEBF}" presName="text0" presStyleLbl="node1" presStyleIdx="2" presStyleCnt="8" custScaleX="159545" custScaleY="153627" custRadScaleRad="176745" custRadScaleInc="1098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C369BE-1736-44D4-B886-482DA440E805}" type="pres">
      <dgm:prSet presAssocID="{79D60546-4EE7-447E-A775-79B240565476}" presName="Name56" presStyleLbl="parChTrans1D2" presStyleIdx="2" presStyleCnt="7"/>
      <dgm:spPr/>
      <dgm:t>
        <a:bodyPr/>
        <a:lstStyle/>
        <a:p>
          <a:endParaRPr lang="en-US"/>
        </a:p>
      </dgm:t>
    </dgm:pt>
    <dgm:pt modelId="{C208EBB6-66D9-478E-B13B-2F8643B787D9}" type="pres">
      <dgm:prSet presAssocID="{0E8236EF-2FD5-486F-88ED-70989689F952}" presName="text0" presStyleLbl="node1" presStyleIdx="3" presStyleCnt="8" custScaleX="147545" custScaleY="122767" custRadScaleRad="178288" custRadScaleInc="1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073599-88CA-44FA-B948-44FE94109974}" type="pres">
      <dgm:prSet presAssocID="{A4F3E0A4-99C8-42D0-B4BA-5CAD02ADAB65}" presName="Name56" presStyleLbl="parChTrans1D2" presStyleIdx="3" presStyleCnt="7"/>
      <dgm:spPr/>
      <dgm:t>
        <a:bodyPr/>
        <a:lstStyle/>
        <a:p>
          <a:endParaRPr lang="en-US"/>
        </a:p>
      </dgm:t>
    </dgm:pt>
    <dgm:pt modelId="{3BF5A4C3-A312-4D2D-9F35-02CA052C574D}" type="pres">
      <dgm:prSet presAssocID="{EF1D6BDB-F00C-438B-AB00-03E713979C26}" presName="text0" presStyleLbl="node1" presStyleIdx="4" presStyleCnt="8" custScaleX="186927" custScaleY="163839" custRadScaleRad="116301" custRadScaleInc="-95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2EE23-4F38-41B8-A469-D08D2FE6E6F6}" type="pres">
      <dgm:prSet presAssocID="{A0A5CBA8-A336-4717-8594-375DA493CD0D}" presName="Name56" presStyleLbl="parChTrans1D2" presStyleIdx="4" presStyleCnt="7"/>
      <dgm:spPr/>
      <dgm:t>
        <a:bodyPr/>
        <a:lstStyle/>
        <a:p>
          <a:endParaRPr lang="en-US"/>
        </a:p>
      </dgm:t>
    </dgm:pt>
    <dgm:pt modelId="{EF6DE369-AE64-48BD-BC83-982707AF73D4}" type="pres">
      <dgm:prSet presAssocID="{56F52DBB-6814-4E39-8F1E-A23D0B671A85}" presName="text0" presStyleLbl="node1" presStyleIdx="5" presStyleCnt="8" custScaleX="100976" custScaleY="122000" custRadScaleRad="84692" custRadScaleInc="-997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A5C7E1-9356-4963-8BE8-1ACE55AB8135}" type="pres">
      <dgm:prSet presAssocID="{C104DB6D-A578-421E-BA3D-6DDFCE379BE0}" presName="Name56" presStyleLbl="parChTrans1D2" presStyleIdx="5" presStyleCnt="7"/>
      <dgm:spPr/>
      <dgm:t>
        <a:bodyPr/>
        <a:lstStyle/>
        <a:p>
          <a:endParaRPr lang="en-US"/>
        </a:p>
      </dgm:t>
    </dgm:pt>
    <dgm:pt modelId="{577CD573-77F4-4CF1-8EEB-A367BF103FA9}" type="pres">
      <dgm:prSet presAssocID="{3C806138-9F02-4F54-AD2D-CAF28A0E5B30}" presName="text0" presStyleLbl="node1" presStyleIdx="6" presStyleCnt="8" custScaleX="327732" custScaleY="217148" custRadScaleRad="161509" custRadScaleInc="-432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141D80-838A-474C-A604-8E486196F5E0}" type="pres">
      <dgm:prSet presAssocID="{A91674D9-1A0E-4817-9AE0-7A2B6083B5B5}" presName="Name56" presStyleLbl="parChTrans1D2" presStyleIdx="6" presStyleCnt="7"/>
      <dgm:spPr/>
      <dgm:t>
        <a:bodyPr/>
        <a:lstStyle/>
        <a:p>
          <a:endParaRPr lang="en-US"/>
        </a:p>
      </dgm:t>
    </dgm:pt>
    <dgm:pt modelId="{DD4E65E2-9C64-4FFB-A25E-031833BE11BE}" type="pres">
      <dgm:prSet presAssocID="{768A8F28-F93A-43D7-B077-C1FABCF08C56}" presName="text0" presStyleLbl="node1" presStyleIdx="7" presStyleCnt="8" custScaleX="115786" custScaleY="122982" custRadScaleRad="174381" custRadScaleInc="-121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7BDD16-771C-4C57-A3A1-AC42C2D9B746}" type="presOf" srcId="{A0A5CBA8-A336-4717-8594-375DA493CD0D}" destId="{95D2EE23-4F38-41B8-A469-D08D2FE6E6F6}" srcOrd="0" destOrd="0" presId="urn:microsoft.com/office/officeart/2008/layout/RadialCluster"/>
    <dgm:cxn modelId="{BC0FE20C-6B0B-488C-B959-049FD9FF628B}" type="presOf" srcId="{AC0B7728-C927-477D-A98F-E1653DAA27A9}" destId="{ED0E53AD-69A8-4BBC-BA36-7B85899D5926}" srcOrd="0" destOrd="0" presId="urn:microsoft.com/office/officeart/2008/layout/RadialCluster"/>
    <dgm:cxn modelId="{0E131706-F043-4BEF-AABE-A9D3D6F6C157}" type="presOf" srcId="{3C806138-9F02-4F54-AD2D-CAF28A0E5B30}" destId="{577CD573-77F4-4CF1-8EEB-A367BF103FA9}" srcOrd="0" destOrd="0" presId="urn:microsoft.com/office/officeart/2008/layout/RadialCluster"/>
    <dgm:cxn modelId="{768CE4CE-DAAA-4902-AA07-330BF1D6ED83}" type="presOf" srcId="{A4F3E0A4-99C8-42D0-B4BA-5CAD02ADAB65}" destId="{90073599-88CA-44FA-B948-44FE94109974}" srcOrd="0" destOrd="0" presId="urn:microsoft.com/office/officeart/2008/layout/RadialCluster"/>
    <dgm:cxn modelId="{B402C51F-2D1F-4EE1-AF8B-5D0CCE1BFBF7}" srcId="{AC0B7728-C927-477D-A98F-E1653DAA27A9}" destId="{3C806138-9F02-4F54-AD2D-CAF28A0E5B30}" srcOrd="5" destOrd="0" parTransId="{C104DB6D-A578-421E-BA3D-6DDFCE379BE0}" sibTransId="{0D3714CD-33D2-4AAF-BBDD-5E1CBAFA851F}"/>
    <dgm:cxn modelId="{A33C5F6C-F02E-4C4B-AA9F-3585E727DBA9}" type="presOf" srcId="{C104DB6D-A578-421E-BA3D-6DDFCE379BE0}" destId="{5AA5C7E1-9356-4963-8BE8-1ACE55AB8135}" srcOrd="0" destOrd="0" presId="urn:microsoft.com/office/officeart/2008/layout/RadialCluster"/>
    <dgm:cxn modelId="{16A4D229-95EF-4BD8-BDED-316FC6E7C9D2}" srcId="{AC0B7728-C927-477D-A98F-E1653DAA27A9}" destId="{98E5D5A3-2C7F-445E-9AD3-30B4D55ACEBF}" srcOrd="1" destOrd="0" parTransId="{3F043941-FCA8-4FB9-BC67-13ADAE995EDC}" sibTransId="{8772F16E-DF1C-403C-A286-96671CE6D975}"/>
    <dgm:cxn modelId="{FF796104-406E-4292-BDB9-B31D6A54BF04}" type="presOf" srcId="{EF1D6BDB-F00C-438B-AB00-03E713979C26}" destId="{3BF5A4C3-A312-4D2D-9F35-02CA052C574D}" srcOrd="0" destOrd="0" presId="urn:microsoft.com/office/officeart/2008/layout/RadialCluster"/>
    <dgm:cxn modelId="{26FE646C-31AF-47D9-AD31-25426FD9B0E3}" srcId="{AC0B7728-C927-477D-A98F-E1653DAA27A9}" destId="{B923151D-4723-4345-859F-EFA06F4D8719}" srcOrd="0" destOrd="0" parTransId="{C57C6705-A922-4258-8627-864B04B6E4D9}" sibTransId="{826F3A2D-6198-4FB1-8DDA-A689BEA886C5}"/>
    <dgm:cxn modelId="{71A9A1BC-B412-46C3-A0F9-A47740AB0927}" srcId="{AC0B7728-C927-477D-A98F-E1653DAA27A9}" destId="{0E8236EF-2FD5-486F-88ED-70989689F952}" srcOrd="2" destOrd="0" parTransId="{79D60546-4EE7-447E-A775-79B240565476}" sibTransId="{B8BED136-339F-43F4-8DFF-80A5740BA93D}"/>
    <dgm:cxn modelId="{BBFD261B-D1BA-4852-A542-58DFA500FCB7}" type="presOf" srcId="{3F043941-FCA8-4FB9-BC67-13ADAE995EDC}" destId="{11FFDB0E-EDD8-42F0-B645-222A75E15F2C}" srcOrd="0" destOrd="0" presId="urn:microsoft.com/office/officeart/2008/layout/RadialCluster"/>
    <dgm:cxn modelId="{B7089E8C-9856-42D6-A094-8C24BF56B9F1}" type="presOf" srcId="{A91674D9-1A0E-4817-9AE0-7A2B6083B5B5}" destId="{71141D80-838A-474C-A604-8E486196F5E0}" srcOrd="0" destOrd="0" presId="urn:microsoft.com/office/officeart/2008/layout/RadialCluster"/>
    <dgm:cxn modelId="{215B573B-0822-480D-8FB3-AD2ECC761B74}" type="presOf" srcId="{C57C6705-A922-4258-8627-864B04B6E4D9}" destId="{AD568AB2-D42B-4ED8-A8DB-63A269860B13}" srcOrd="0" destOrd="0" presId="urn:microsoft.com/office/officeart/2008/layout/RadialCluster"/>
    <dgm:cxn modelId="{297A0965-E728-4202-8D9A-330D0C60AB39}" type="presOf" srcId="{B923151D-4723-4345-859F-EFA06F4D8719}" destId="{152F1FE2-07D4-4075-93AB-D31F62CD2E79}" srcOrd="0" destOrd="0" presId="urn:microsoft.com/office/officeart/2008/layout/RadialCluster"/>
    <dgm:cxn modelId="{0A363601-35FA-452F-9300-A68B0A6E91D3}" srcId="{AC0B7728-C927-477D-A98F-E1653DAA27A9}" destId="{768A8F28-F93A-43D7-B077-C1FABCF08C56}" srcOrd="6" destOrd="0" parTransId="{A91674D9-1A0E-4817-9AE0-7A2B6083B5B5}" sibTransId="{38650C08-215C-471D-8C0C-6DD03EFBD261}"/>
    <dgm:cxn modelId="{B3D4889B-46A7-42B3-936E-7374FFF83C51}" srcId="{AC0B7728-C927-477D-A98F-E1653DAA27A9}" destId="{EF1D6BDB-F00C-438B-AB00-03E713979C26}" srcOrd="3" destOrd="0" parTransId="{A4F3E0A4-99C8-42D0-B4BA-5CAD02ADAB65}" sibTransId="{30DC27D7-1238-46DF-AD9E-41CFDB7786AC}"/>
    <dgm:cxn modelId="{0F0DE0F5-BB69-416C-A416-20046B01EA24}" type="presOf" srcId="{56F52DBB-6814-4E39-8F1E-A23D0B671A85}" destId="{EF6DE369-AE64-48BD-BC83-982707AF73D4}" srcOrd="0" destOrd="0" presId="urn:microsoft.com/office/officeart/2008/layout/RadialCluster"/>
    <dgm:cxn modelId="{1E2C828D-144B-4130-B3B4-B035BCAD782F}" srcId="{AC0B7728-C927-477D-A98F-E1653DAA27A9}" destId="{56F52DBB-6814-4E39-8F1E-A23D0B671A85}" srcOrd="4" destOrd="0" parTransId="{A0A5CBA8-A336-4717-8594-375DA493CD0D}" sibTransId="{4D1A027E-C2C4-4323-8318-A9B641D97AB5}"/>
    <dgm:cxn modelId="{F8415F63-3D2C-4A97-9D84-BDBBE752CDA5}" type="presOf" srcId="{E0827AE3-5E4B-4584-BF1C-A76D18238876}" destId="{08A2A50C-1A1F-4D73-A9B7-8A13B9C43E23}" srcOrd="0" destOrd="0" presId="urn:microsoft.com/office/officeart/2008/layout/RadialCluster"/>
    <dgm:cxn modelId="{3D2F16FA-1E37-42AB-9052-9BF418AE27F1}" type="presOf" srcId="{98E5D5A3-2C7F-445E-9AD3-30B4D55ACEBF}" destId="{75F286A3-8133-49F0-A7AE-C74D8548C212}" srcOrd="0" destOrd="0" presId="urn:microsoft.com/office/officeart/2008/layout/RadialCluster"/>
    <dgm:cxn modelId="{18B30F90-85D3-4322-A0A6-435B079B4D2F}" type="presOf" srcId="{79D60546-4EE7-447E-A775-79B240565476}" destId="{EBC369BE-1736-44D4-B886-482DA440E805}" srcOrd="0" destOrd="0" presId="urn:microsoft.com/office/officeart/2008/layout/RadialCluster"/>
    <dgm:cxn modelId="{FA88EF50-ED08-4678-8F37-2FD61F87133C}" type="presOf" srcId="{0E8236EF-2FD5-486F-88ED-70989689F952}" destId="{C208EBB6-66D9-478E-B13B-2F8643B787D9}" srcOrd="0" destOrd="0" presId="urn:microsoft.com/office/officeart/2008/layout/RadialCluster"/>
    <dgm:cxn modelId="{B81F0F54-5B1E-4316-B147-91AADE3A69AF}" srcId="{E0827AE3-5E4B-4584-BF1C-A76D18238876}" destId="{AC0B7728-C927-477D-A98F-E1653DAA27A9}" srcOrd="0" destOrd="0" parTransId="{C04BA090-B644-45A0-9C2A-3991C657556E}" sibTransId="{0C8AD980-9094-436D-A36D-04223EBC7D19}"/>
    <dgm:cxn modelId="{E2E62308-9EF9-43AD-AA29-4ECC657F0597}" type="presOf" srcId="{768A8F28-F93A-43D7-B077-C1FABCF08C56}" destId="{DD4E65E2-9C64-4FFB-A25E-031833BE11BE}" srcOrd="0" destOrd="0" presId="urn:microsoft.com/office/officeart/2008/layout/RadialCluster"/>
    <dgm:cxn modelId="{F4AD7537-6935-4432-95A2-C9568C9E6A36}" type="presParOf" srcId="{08A2A50C-1A1F-4D73-A9B7-8A13B9C43E23}" destId="{B8AA3683-8CDE-4126-B02D-90696034044D}" srcOrd="0" destOrd="0" presId="urn:microsoft.com/office/officeart/2008/layout/RadialCluster"/>
    <dgm:cxn modelId="{0E0B7EAC-07E4-42C1-BFF6-BE925398811D}" type="presParOf" srcId="{B8AA3683-8CDE-4126-B02D-90696034044D}" destId="{ED0E53AD-69A8-4BBC-BA36-7B85899D5926}" srcOrd="0" destOrd="0" presId="urn:microsoft.com/office/officeart/2008/layout/RadialCluster"/>
    <dgm:cxn modelId="{14E2381A-5053-452F-8FE0-4E92EC760FAC}" type="presParOf" srcId="{B8AA3683-8CDE-4126-B02D-90696034044D}" destId="{AD568AB2-D42B-4ED8-A8DB-63A269860B13}" srcOrd="1" destOrd="0" presId="urn:microsoft.com/office/officeart/2008/layout/RadialCluster"/>
    <dgm:cxn modelId="{37727774-6F12-4E20-9AEF-7AAD5CC0B21A}" type="presParOf" srcId="{B8AA3683-8CDE-4126-B02D-90696034044D}" destId="{152F1FE2-07D4-4075-93AB-D31F62CD2E79}" srcOrd="2" destOrd="0" presId="urn:microsoft.com/office/officeart/2008/layout/RadialCluster"/>
    <dgm:cxn modelId="{03BB7E4D-3A33-419E-BE23-1BD19FC22AE1}" type="presParOf" srcId="{B8AA3683-8CDE-4126-B02D-90696034044D}" destId="{11FFDB0E-EDD8-42F0-B645-222A75E15F2C}" srcOrd="3" destOrd="0" presId="urn:microsoft.com/office/officeart/2008/layout/RadialCluster"/>
    <dgm:cxn modelId="{D5328C97-70DD-4BA8-A1E9-B5DAF4695D5E}" type="presParOf" srcId="{B8AA3683-8CDE-4126-B02D-90696034044D}" destId="{75F286A3-8133-49F0-A7AE-C74D8548C212}" srcOrd="4" destOrd="0" presId="urn:microsoft.com/office/officeart/2008/layout/RadialCluster"/>
    <dgm:cxn modelId="{51BBA76C-944E-4BC1-B74A-D3063C85A301}" type="presParOf" srcId="{B8AA3683-8CDE-4126-B02D-90696034044D}" destId="{EBC369BE-1736-44D4-B886-482DA440E805}" srcOrd="5" destOrd="0" presId="urn:microsoft.com/office/officeart/2008/layout/RadialCluster"/>
    <dgm:cxn modelId="{643F94E2-251B-4D66-9D63-0FD6B89AE24A}" type="presParOf" srcId="{B8AA3683-8CDE-4126-B02D-90696034044D}" destId="{C208EBB6-66D9-478E-B13B-2F8643B787D9}" srcOrd="6" destOrd="0" presId="urn:microsoft.com/office/officeart/2008/layout/RadialCluster"/>
    <dgm:cxn modelId="{C25E085E-18E1-490B-9A5C-86DD8377D3DB}" type="presParOf" srcId="{B8AA3683-8CDE-4126-B02D-90696034044D}" destId="{90073599-88CA-44FA-B948-44FE94109974}" srcOrd="7" destOrd="0" presId="urn:microsoft.com/office/officeart/2008/layout/RadialCluster"/>
    <dgm:cxn modelId="{0AE88B6E-A541-4F76-A4FF-E3DE6EE77AF4}" type="presParOf" srcId="{B8AA3683-8CDE-4126-B02D-90696034044D}" destId="{3BF5A4C3-A312-4D2D-9F35-02CA052C574D}" srcOrd="8" destOrd="0" presId="urn:microsoft.com/office/officeart/2008/layout/RadialCluster"/>
    <dgm:cxn modelId="{2E84D278-128C-4317-A78B-0DD444BE2A2D}" type="presParOf" srcId="{B8AA3683-8CDE-4126-B02D-90696034044D}" destId="{95D2EE23-4F38-41B8-A469-D08D2FE6E6F6}" srcOrd="9" destOrd="0" presId="urn:microsoft.com/office/officeart/2008/layout/RadialCluster"/>
    <dgm:cxn modelId="{0F5ACA0B-28AE-4F0A-B4EA-F00AA0C65537}" type="presParOf" srcId="{B8AA3683-8CDE-4126-B02D-90696034044D}" destId="{EF6DE369-AE64-48BD-BC83-982707AF73D4}" srcOrd="10" destOrd="0" presId="urn:microsoft.com/office/officeart/2008/layout/RadialCluster"/>
    <dgm:cxn modelId="{43AAB847-B2A3-4D09-B8C0-E7E21996E5EE}" type="presParOf" srcId="{B8AA3683-8CDE-4126-B02D-90696034044D}" destId="{5AA5C7E1-9356-4963-8BE8-1ACE55AB8135}" srcOrd="11" destOrd="0" presId="urn:microsoft.com/office/officeart/2008/layout/RadialCluster"/>
    <dgm:cxn modelId="{57CE2671-799B-4DE6-9685-0C8090A45541}" type="presParOf" srcId="{B8AA3683-8CDE-4126-B02D-90696034044D}" destId="{577CD573-77F4-4CF1-8EEB-A367BF103FA9}" srcOrd="12" destOrd="0" presId="urn:microsoft.com/office/officeart/2008/layout/RadialCluster"/>
    <dgm:cxn modelId="{FD0BBFA2-269E-4B8E-9747-A2F8C7269E1F}" type="presParOf" srcId="{B8AA3683-8CDE-4126-B02D-90696034044D}" destId="{71141D80-838A-474C-A604-8E486196F5E0}" srcOrd="13" destOrd="0" presId="urn:microsoft.com/office/officeart/2008/layout/RadialCluster"/>
    <dgm:cxn modelId="{F5C6DEFF-101C-43BF-B7F9-6058FEA04114}" type="presParOf" srcId="{B8AA3683-8CDE-4126-B02D-90696034044D}" destId="{DD4E65E2-9C64-4FFB-A25E-031833BE11BE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E53AD-69A8-4BBC-BA36-7B85899D5926}">
      <dsp:nvSpPr>
        <dsp:cNvPr id="0" name=""/>
        <dsp:cNvSpPr/>
      </dsp:nvSpPr>
      <dsp:spPr>
        <a:xfrm>
          <a:off x="3981691" y="2322632"/>
          <a:ext cx="3943887" cy="3091701"/>
        </a:xfrm>
        <a:prstGeom prst="star5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This is ME!</a:t>
          </a:r>
          <a:endParaRPr lang="en-US" sz="3400" kern="1200" dirty="0"/>
        </a:p>
      </dsp:txBody>
      <dsp:txXfrm>
        <a:off x="5200433" y="3503562"/>
        <a:ext cx="1506403" cy="1180903"/>
      </dsp:txXfrm>
    </dsp:sp>
    <dsp:sp modelId="{AD568AB2-D42B-4ED8-A8DB-63A269860B13}">
      <dsp:nvSpPr>
        <dsp:cNvPr id="0" name=""/>
        <dsp:cNvSpPr/>
      </dsp:nvSpPr>
      <dsp:spPr>
        <a:xfrm rot="16172874">
          <a:off x="5903977" y="2285466"/>
          <a:ext cx="743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33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2F1FE2-07D4-4075-93AB-D31F62CD2E79}">
      <dsp:nvSpPr>
        <dsp:cNvPr id="0" name=""/>
        <dsp:cNvSpPr/>
      </dsp:nvSpPr>
      <dsp:spPr>
        <a:xfrm>
          <a:off x="835266" y="-212884"/>
          <a:ext cx="10191747" cy="246118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/>
            <a:t>Science</a:t>
          </a:r>
          <a:endParaRPr lang="en-US" sz="12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u="sng" kern="1200" dirty="0" smtClean="0"/>
            <a:t>Light and reflection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 smtClean="0"/>
            <a:t>Understand that light appears to travel in straight lines 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 smtClean="0"/>
            <a:t>Explain that we see things because light travels from light sources to our eyes or from light sources to objects and then to our eyes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 smtClean="0"/>
            <a:t> </a:t>
          </a:r>
          <a:r>
            <a:rPr lang="en-US" sz="1400" b="0" i="0" u="sng" kern="1200" dirty="0" smtClean="0"/>
            <a:t>Classification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 smtClean="0"/>
            <a:t>Describe how living things are classified into broad groups according to common observable characteristics and based on similarities and differences, including micro-organisms, plants and animals 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i="0" kern="1200" dirty="0" smtClean="0"/>
            <a:t>Give reasons for classifying plants and animals based on specific characteristics.</a:t>
          </a:r>
          <a:endParaRPr lang="en-US" sz="14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955411" y="-92739"/>
        <a:ext cx="9951457" cy="2220895"/>
      </dsp:txXfrm>
    </dsp:sp>
    <dsp:sp modelId="{11FFDB0E-EDD8-42F0-B645-222A75E15F2C}">
      <dsp:nvSpPr>
        <dsp:cNvPr id="0" name=""/>
        <dsp:cNvSpPr/>
      </dsp:nvSpPr>
      <dsp:spPr>
        <a:xfrm rot="20746676">
          <a:off x="7898599" y="3152431"/>
          <a:ext cx="17605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6053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286A3-8133-49F0-A7AE-C74D8548C212}">
      <dsp:nvSpPr>
        <dsp:cNvPr id="0" name=""/>
        <dsp:cNvSpPr/>
      </dsp:nvSpPr>
      <dsp:spPr>
        <a:xfrm>
          <a:off x="9632150" y="1638551"/>
          <a:ext cx="2133611" cy="2054469"/>
        </a:xfrm>
        <a:prstGeom prst="roundRect">
          <a:avLst/>
        </a:prstGeom>
        <a:solidFill>
          <a:schemeClr val="accent4">
            <a:hueOff val="2970198"/>
            <a:satOff val="-13705"/>
            <a:lumOff val="5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Art/D.T.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Drawing: using different art styles and creating symbolic/expressive drawings.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To use 3D CAD modelling and to create a product pitch. </a:t>
          </a:r>
          <a:endParaRPr lang="en-US" sz="1400" kern="1200" dirty="0"/>
        </a:p>
      </dsp:txBody>
      <dsp:txXfrm>
        <a:off x="9732441" y="1738842"/>
        <a:ext cx="1933029" cy="1853887"/>
      </dsp:txXfrm>
    </dsp:sp>
    <dsp:sp modelId="{EBC369BE-1736-44D4-B886-482DA440E805}">
      <dsp:nvSpPr>
        <dsp:cNvPr id="0" name=""/>
        <dsp:cNvSpPr/>
      </dsp:nvSpPr>
      <dsp:spPr>
        <a:xfrm rot="561233">
          <a:off x="7913610" y="4339596"/>
          <a:ext cx="18001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0145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08EBB6-66D9-478E-B13B-2F8643B787D9}">
      <dsp:nvSpPr>
        <dsp:cNvPr id="0" name=""/>
        <dsp:cNvSpPr/>
      </dsp:nvSpPr>
      <dsp:spPr>
        <a:xfrm>
          <a:off x="9701787" y="3827508"/>
          <a:ext cx="1973134" cy="1641775"/>
        </a:xfrm>
        <a:prstGeom prst="roundRect">
          <a:avLst/>
        </a:prstGeom>
        <a:solidFill>
          <a:schemeClr val="accent4">
            <a:hueOff val="4455297"/>
            <a:satOff val="-20558"/>
            <a:lumOff val="7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Computing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ICT skills</a:t>
          </a:r>
          <a:endParaRPr lang="en-US" sz="1200" kern="1200" dirty="0"/>
        </a:p>
      </dsp:txBody>
      <dsp:txXfrm>
        <a:off x="9781932" y="3907653"/>
        <a:ext cx="1812844" cy="1481485"/>
      </dsp:txXfrm>
    </dsp:sp>
    <dsp:sp modelId="{90073599-88CA-44FA-B948-44FE94109974}">
      <dsp:nvSpPr>
        <dsp:cNvPr id="0" name=""/>
        <dsp:cNvSpPr/>
      </dsp:nvSpPr>
      <dsp:spPr>
        <a:xfrm rot="12880629">
          <a:off x="7061196" y="4962894"/>
          <a:ext cx="9486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48635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5A4C3-A312-4D2D-9F35-02CA052C574D}">
      <dsp:nvSpPr>
        <dsp:cNvPr id="0" name=""/>
        <dsp:cNvSpPr/>
      </dsp:nvSpPr>
      <dsp:spPr>
        <a:xfrm>
          <a:off x="7145448" y="4462245"/>
          <a:ext cx="2499793" cy="2191035"/>
        </a:xfrm>
        <a:prstGeom prst="roundRect">
          <a:avLst/>
        </a:prstGeom>
        <a:solidFill>
          <a:schemeClr val="accent4">
            <a:hueOff val="5940396"/>
            <a:satOff val="-27410"/>
            <a:lumOff val="10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English</a:t>
          </a:r>
          <a:r>
            <a:rPr lang="en-US" sz="12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sng" kern="1200" dirty="0" smtClean="0"/>
            <a:t>Reading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Wonder by RJ Palacio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Room 13 by Robert Swindells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sng" kern="1200" dirty="0" smtClean="0"/>
            <a:t>Writing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Persuasive letters, retells and setting descriptions</a:t>
          </a:r>
          <a:r>
            <a:rPr lang="en-US" sz="1200" kern="1200" dirty="0" smtClean="0"/>
            <a:t>. </a:t>
          </a:r>
          <a:endParaRPr lang="en-US" sz="2000" kern="1200" dirty="0" smtClean="0"/>
        </a:p>
      </dsp:txBody>
      <dsp:txXfrm>
        <a:off x="7252406" y="4569203"/>
        <a:ext cx="2285877" cy="1977119"/>
      </dsp:txXfrm>
    </dsp:sp>
    <dsp:sp modelId="{95D2EE23-4F38-41B8-A469-D08D2FE6E6F6}">
      <dsp:nvSpPr>
        <dsp:cNvPr id="0" name=""/>
        <dsp:cNvSpPr/>
      </dsp:nvSpPr>
      <dsp:spPr>
        <a:xfrm rot="16193375">
          <a:off x="5759957" y="5218055"/>
          <a:ext cx="3925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2556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DE369-AE64-48BD-BC83-982707AF73D4}">
      <dsp:nvSpPr>
        <dsp:cNvPr id="0" name=""/>
        <dsp:cNvSpPr/>
      </dsp:nvSpPr>
      <dsp:spPr>
        <a:xfrm>
          <a:off x="5282248" y="5021777"/>
          <a:ext cx="1350362" cy="1631518"/>
        </a:xfrm>
        <a:prstGeom prst="roundRect">
          <a:avLst/>
        </a:prstGeom>
        <a:solidFill>
          <a:schemeClr val="accent4">
            <a:hueOff val="7425494"/>
            <a:satOff val="-34263"/>
            <a:lumOff val="12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PSHE</a:t>
          </a: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Being in my world</a:t>
          </a: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Celebrating difference</a:t>
          </a:r>
          <a:endParaRPr lang="en-US" sz="1400" kern="1200" dirty="0"/>
        </a:p>
      </dsp:txBody>
      <dsp:txXfrm>
        <a:off x="5348167" y="5087696"/>
        <a:ext cx="1218524" cy="1499680"/>
      </dsp:txXfrm>
    </dsp:sp>
    <dsp:sp modelId="{5AA5C7E1-9356-4963-8BE8-1ACE55AB8135}">
      <dsp:nvSpPr>
        <dsp:cNvPr id="0" name=""/>
        <dsp:cNvSpPr/>
      </dsp:nvSpPr>
      <dsp:spPr>
        <a:xfrm rot="20429552">
          <a:off x="3969478" y="4496025"/>
          <a:ext cx="4255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5527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7CD573-77F4-4CF1-8EEB-A367BF103FA9}">
      <dsp:nvSpPr>
        <dsp:cNvPr id="0" name=""/>
        <dsp:cNvSpPr/>
      </dsp:nvSpPr>
      <dsp:spPr>
        <a:xfrm>
          <a:off x="0" y="3749341"/>
          <a:ext cx="4382793" cy="2903942"/>
        </a:xfrm>
        <a:prstGeom prst="roundRect">
          <a:avLst/>
        </a:prstGeom>
        <a:solidFill>
          <a:schemeClr val="accent4">
            <a:hueOff val="8910593"/>
            <a:satOff val="-41115"/>
            <a:lumOff val="15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History</a:t>
          </a:r>
          <a:endParaRPr lang="en-GB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WWI:</a:t>
          </a:r>
          <a:endParaRPr lang="en-GB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What can the census tell us about local areas? </a:t>
          </a:r>
          <a:endParaRPr lang="en-GB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Discovering what the census tells us about the past and historical figures. </a:t>
          </a:r>
          <a:endParaRPr lang="en-GB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Geography</a:t>
          </a:r>
          <a:endParaRPr lang="en-GB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Why does population change? </a:t>
          </a:r>
          <a:endParaRPr lang="en-GB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Discovering how populations change and the reasons behind it, such as: migration, birth rates, climate change and our environment. </a:t>
          </a:r>
          <a:endParaRPr lang="en-US" sz="500" kern="1200" dirty="0"/>
        </a:p>
      </dsp:txBody>
      <dsp:txXfrm>
        <a:off x="141759" y="3891100"/>
        <a:ext cx="4099275" cy="2620424"/>
      </dsp:txXfrm>
    </dsp:sp>
    <dsp:sp modelId="{71141D80-838A-474C-A604-8E486196F5E0}">
      <dsp:nvSpPr>
        <dsp:cNvPr id="0" name=""/>
        <dsp:cNvSpPr/>
      </dsp:nvSpPr>
      <dsp:spPr>
        <a:xfrm rot="11473997">
          <a:off x="1999081" y="3281858"/>
          <a:ext cx="20017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1784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4E65E2-9C64-4FFB-A25E-031833BE11BE}">
      <dsp:nvSpPr>
        <dsp:cNvPr id="0" name=""/>
        <dsp:cNvSpPr/>
      </dsp:nvSpPr>
      <dsp:spPr>
        <a:xfrm>
          <a:off x="469838" y="2110790"/>
          <a:ext cx="1548417" cy="164465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Music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0" kern="1200" dirty="0" smtClean="0"/>
            <a:t>Dynamics, pitch and texture (Fingal’s Cave)</a:t>
          </a:r>
          <a:r>
            <a:rPr lang="en-US" sz="1400" b="0" kern="1200" dirty="0" smtClean="0"/>
            <a:t>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Film Music</a:t>
          </a:r>
          <a:endParaRPr lang="en-US" sz="1400" b="0" kern="1200" dirty="0"/>
        </a:p>
      </dsp:txBody>
      <dsp:txXfrm>
        <a:off x="545425" y="2186377"/>
        <a:ext cx="1397243" cy="1493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57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37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26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94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724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509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86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8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104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60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39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E31D1-2702-4B5D-85FC-85435B4011CA}" type="datetimeFigureOut">
              <a:rPr lang="en-GB" smtClean="0"/>
              <a:t>07/05/2025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E57B9-A3CC-40DD-9E93-0248933DFA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28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077070"/>
              </p:ext>
            </p:extLst>
          </p:nvPr>
        </p:nvGraphicFramePr>
        <p:xfrm>
          <a:off x="163773" y="204716"/>
          <a:ext cx="11919045" cy="665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70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5f1dcc-0833-4cfd-bcad-ab37e0f36cdd">
      <Terms xmlns="http://schemas.microsoft.com/office/infopath/2007/PartnerControls"/>
    </lcf76f155ced4ddcb4097134ff3c332f>
    <TaxCatchAll xmlns="7fa35bd1-63db-4a7c-91f2-1c0edbf99cc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659AB979EDD42878F698329DDF574" ma:contentTypeVersion="20" ma:contentTypeDescription="Create a new document." ma:contentTypeScope="" ma:versionID="44f210940239f8aa13d72b54019d7fdf">
  <xsd:schema xmlns:xsd="http://www.w3.org/2001/XMLSchema" xmlns:xs="http://www.w3.org/2001/XMLSchema" xmlns:p="http://schemas.microsoft.com/office/2006/metadata/properties" xmlns:ns2="2a5f1dcc-0833-4cfd-bcad-ab37e0f36cdd" xmlns:ns3="7fa35bd1-63db-4a7c-91f2-1c0edbf99ccb" targetNamespace="http://schemas.microsoft.com/office/2006/metadata/properties" ma:root="true" ma:fieldsID="ead3a8fce053f47b89c96b13b99e752a" ns2:_="" ns3:_="">
    <xsd:import namespace="2a5f1dcc-0833-4cfd-bcad-ab37e0f36cdd"/>
    <xsd:import namespace="7fa35bd1-63db-4a7c-91f2-1c0edbf99c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5f1dcc-0833-4cfd-bcad-ab37e0f36c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013e5da-d388-45a3-a7f2-eb70fd21f9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a35bd1-63db-4a7c-91f2-1c0edbf99cc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dfa1dc5-0e8f-401d-923d-9c2f47120555}" ma:internalName="TaxCatchAll" ma:showField="CatchAllData" ma:web="7fa35bd1-63db-4a7c-91f2-1c0edbf99c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3FFE8E-CAA5-48E5-B2ED-1E7EC1FCA0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724B20-774E-4DBE-A148-D90068B8B757}">
  <ds:schemaRefs>
    <ds:schemaRef ds:uri="http://purl.org/dc/terms/"/>
    <ds:schemaRef ds:uri="http://schemas.microsoft.com/office/2006/metadata/properties"/>
    <ds:schemaRef ds:uri="7fa35bd1-63db-4a7c-91f2-1c0edbf99ccb"/>
    <ds:schemaRef ds:uri="http://schemas.microsoft.com/office/2006/documentManagement/types"/>
    <ds:schemaRef ds:uri="http://purl.org/dc/elements/1.1/"/>
    <ds:schemaRef ds:uri="2a5f1dcc-0833-4cfd-bcad-ab37e0f36cdd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0A83B3B-4E9C-44E1-8E8D-07D491956C5F}"/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141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Cheapside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Roberts</dc:creator>
  <cp:lastModifiedBy>Matthew Wickenden</cp:lastModifiedBy>
  <cp:revision>8</cp:revision>
  <dcterms:created xsi:type="dcterms:W3CDTF">2023-09-09T15:11:27Z</dcterms:created>
  <dcterms:modified xsi:type="dcterms:W3CDTF">2025-05-07T16:22:30Z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0x010100F5E659AB979EDD42878F698329DDF574</vt:lpwstr>
  </property>
  <property fmtid="{D5CDD505-2E9C-101B-9397-08002B2CF9AE}" pid="3" name="MediaServiceImageTags">
    <vt:lpwstr/>
  </property>
</Properties>
</file>