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3" r:id="rId16"/>
    <p:sldId id="267" r:id="rId17"/>
    <p:sldId id="268" r:id="rId18"/>
    <p:sldId id="269" r:id="rId19"/>
    <p:sldId id="270" r:id="rId20"/>
    <p:sldId id="271" r:id="rId21"/>
    <p:sldId id="272" r:id="rId2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795DA6-8017-7A7D-4617-F77CB24025F8}" v="36" dt="2025-09-15T15:21:29.754"/>
    <p1510:client id="{F57E32EA-95D5-56D5-F163-BFCEB2BF2CD1}" v="104" dt="2025-09-15T12:42:36.08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700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Wickenden" userId="S::m.wickenden@cheapsideschool.org.uk::2478cd6b-62ee-4a9f-8178-52ae50e33dde" providerId="AD" clId="Web-{94D02CE3-F79E-8B48-7BD1-BE5DE88E9389}"/>
    <pc:docChg chg="modSld">
      <pc:chgData name="Matthew Wickenden" userId="S::m.wickenden@cheapsideschool.org.uk::2478cd6b-62ee-4a9f-8178-52ae50e33dde" providerId="AD" clId="Web-{94D02CE3-F79E-8B48-7BD1-BE5DE88E9389}" dt="2025-09-12T16:36:54.584" v="75" actId="20577"/>
      <pc:docMkLst>
        <pc:docMk/>
      </pc:docMkLst>
      <pc:sldChg chg="modSp">
        <pc:chgData name="Matthew Wickenden" userId="S::m.wickenden@cheapsideschool.org.uk::2478cd6b-62ee-4a9f-8178-52ae50e33dde" providerId="AD" clId="Web-{94D02CE3-F79E-8B48-7BD1-BE5DE88E9389}" dt="2025-09-12T16:01:25.940" v="5" actId="20577"/>
        <pc:sldMkLst>
          <pc:docMk/>
          <pc:sldMk cId="0" sldId="256"/>
        </pc:sldMkLst>
        <pc:spChg chg="mod">
          <ac:chgData name="Matthew Wickenden" userId="S::m.wickenden@cheapsideschool.org.uk::2478cd6b-62ee-4a9f-8178-52ae50e33dde" providerId="AD" clId="Web-{94D02CE3-F79E-8B48-7BD1-BE5DE88E9389}" dt="2025-09-12T16:01:25.940" v="5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Matthew Wickenden" userId="S::m.wickenden@cheapsideschool.org.uk::2478cd6b-62ee-4a9f-8178-52ae50e33dde" providerId="AD" clId="Web-{94D02CE3-F79E-8B48-7BD1-BE5DE88E9389}" dt="2025-09-12T16:30:04.315" v="7" actId="20577"/>
        <pc:sldMkLst>
          <pc:docMk/>
          <pc:sldMk cId="0" sldId="257"/>
        </pc:sldMkLst>
        <pc:spChg chg="mod">
          <ac:chgData name="Matthew Wickenden" userId="S::m.wickenden@cheapsideschool.org.uk::2478cd6b-62ee-4a9f-8178-52ae50e33dde" providerId="AD" clId="Web-{94D02CE3-F79E-8B48-7BD1-BE5DE88E9389}" dt="2025-09-12T16:30:04.315" v="7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">
        <pc:chgData name="Matthew Wickenden" userId="S::m.wickenden@cheapsideschool.org.uk::2478cd6b-62ee-4a9f-8178-52ae50e33dde" providerId="AD" clId="Web-{94D02CE3-F79E-8B48-7BD1-BE5DE88E9389}" dt="2025-09-12T16:30:47.830" v="26" actId="20577"/>
        <pc:sldMkLst>
          <pc:docMk/>
          <pc:sldMk cId="0" sldId="258"/>
        </pc:sldMkLst>
        <pc:spChg chg="mod">
          <ac:chgData name="Matthew Wickenden" userId="S::m.wickenden@cheapsideschool.org.uk::2478cd6b-62ee-4a9f-8178-52ae50e33dde" providerId="AD" clId="Web-{94D02CE3-F79E-8B48-7BD1-BE5DE88E9389}" dt="2025-09-12T16:30:47.830" v="26" actId="20577"/>
          <ac:spMkLst>
            <pc:docMk/>
            <pc:sldMk cId="0" sldId="258"/>
            <ac:spMk id="3" creationId="{00000000-0000-0000-0000-000000000000}"/>
          </ac:spMkLst>
        </pc:spChg>
      </pc:sldChg>
      <pc:sldChg chg="addSp delSp modSp">
        <pc:chgData name="Matthew Wickenden" userId="S::m.wickenden@cheapsideschool.org.uk::2478cd6b-62ee-4a9f-8178-52ae50e33dde" providerId="AD" clId="Web-{94D02CE3-F79E-8B48-7BD1-BE5DE88E9389}" dt="2025-09-12T16:31:59.534" v="30" actId="14100"/>
        <pc:sldMkLst>
          <pc:docMk/>
          <pc:sldMk cId="0" sldId="259"/>
        </pc:sldMkLst>
        <pc:picChg chg="add mod">
          <ac:chgData name="Matthew Wickenden" userId="S::m.wickenden@cheapsideschool.org.uk::2478cd6b-62ee-4a9f-8178-52ae50e33dde" providerId="AD" clId="Web-{94D02CE3-F79E-8B48-7BD1-BE5DE88E9389}" dt="2025-09-12T16:31:59.534" v="30" actId="14100"/>
          <ac:picMkLst>
            <pc:docMk/>
            <pc:sldMk cId="0" sldId="259"/>
            <ac:picMk id="4" creationId="{5FA24031-4394-2806-8E0F-44B1B62861A5}"/>
          </ac:picMkLst>
        </pc:picChg>
      </pc:sldChg>
      <pc:sldChg chg="modSp">
        <pc:chgData name="Matthew Wickenden" userId="S::m.wickenden@cheapsideschool.org.uk::2478cd6b-62ee-4a9f-8178-52ae50e33dde" providerId="AD" clId="Web-{94D02CE3-F79E-8B48-7BD1-BE5DE88E9389}" dt="2025-09-12T16:32:12.393" v="35" actId="20577"/>
        <pc:sldMkLst>
          <pc:docMk/>
          <pc:sldMk cId="0" sldId="260"/>
        </pc:sldMkLst>
        <pc:spChg chg="mod">
          <ac:chgData name="Matthew Wickenden" userId="S::m.wickenden@cheapsideschool.org.uk::2478cd6b-62ee-4a9f-8178-52ae50e33dde" providerId="AD" clId="Web-{94D02CE3-F79E-8B48-7BD1-BE5DE88E9389}" dt="2025-09-12T16:32:12.393" v="35" actId="20577"/>
          <ac:spMkLst>
            <pc:docMk/>
            <pc:sldMk cId="0" sldId="260"/>
            <ac:spMk id="3" creationId="{00000000-0000-0000-0000-000000000000}"/>
          </ac:spMkLst>
        </pc:spChg>
      </pc:sldChg>
      <pc:sldChg chg="modSp">
        <pc:chgData name="Matthew Wickenden" userId="S::m.wickenden@cheapsideschool.org.uk::2478cd6b-62ee-4a9f-8178-52ae50e33dde" providerId="AD" clId="Web-{94D02CE3-F79E-8B48-7BD1-BE5DE88E9389}" dt="2025-09-12T16:32:26.846" v="36" actId="20577"/>
        <pc:sldMkLst>
          <pc:docMk/>
          <pc:sldMk cId="0" sldId="262"/>
        </pc:sldMkLst>
        <pc:spChg chg="mod">
          <ac:chgData name="Matthew Wickenden" userId="S::m.wickenden@cheapsideschool.org.uk::2478cd6b-62ee-4a9f-8178-52ae50e33dde" providerId="AD" clId="Web-{94D02CE3-F79E-8B48-7BD1-BE5DE88E9389}" dt="2025-09-12T16:32:26.846" v="36" actId="20577"/>
          <ac:spMkLst>
            <pc:docMk/>
            <pc:sldMk cId="0" sldId="262"/>
            <ac:spMk id="3" creationId="{00000000-0000-0000-0000-000000000000}"/>
          </ac:spMkLst>
        </pc:spChg>
      </pc:sldChg>
      <pc:sldChg chg="addSp delSp modSp">
        <pc:chgData name="Matthew Wickenden" userId="S::m.wickenden@cheapsideschool.org.uk::2478cd6b-62ee-4a9f-8178-52ae50e33dde" providerId="AD" clId="Web-{94D02CE3-F79E-8B48-7BD1-BE5DE88E9389}" dt="2025-09-12T16:33:24.049" v="41" actId="14100"/>
        <pc:sldMkLst>
          <pc:docMk/>
          <pc:sldMk cId="0" sldId="263"/>
        </pc:sldMkLst>
        <pc:picChg chg="add mod">
          <ac:chgData name="Matthew Wickenden" userId="S::m.wickenden@cheapsideschool.org.uk::2478cd6b-62ee-4a9f-8178-52ae50e33dde" providerId="AD" clId="Web-{94D02CE3-F79E-8B48-7BD1-BE5DE88E9389}" dt="2025-09-12T16:33:24.049" v="41" actId="14100"/>
          <ac:picMkLst>
            <pc:docMk/>
            <pc:sldMk cId="0" sldId="263"/>
            <ac:picMk id="3" creationId="{54F0D416-74FE-EE57-9D04-E651EBDB5FCB}"/>
          </ac:picMkLst>
        </pc:picChg>
      </pc:sldChg>
      <pc:sldChg chg="modSp">
        <pc:chgData name="Matthew Wickenden" userId="S::m.wickenden@cheapsideschool.org.uk::2478cd6b-62ee-4a9f-8178-52ae50e33dde" providerId="AD" clId="Web-{94D02CE3-F79E-8B48-7BD1-BE5DE88E9389}" dt="2025-09-12T16:34:08.628" v="65" actId="20577"/>
        <pc:sldMkLst>
          <pc:docMk/>
          <pc:sldMk cId="0" sldId="266"/>
        </pc:sldMkLst>
        <pc:spChg chg="mod">
          <ac:chgData name="Matthew Wickenden" userId="S::m.wickenden@cheapsideschool.org.uk::2478cd6b-62ee-4a9f-8178-52ae50e33dde" providerId="AD" clId="Web-{94D02CE3-F79E-8B48-7BD1-BE5DE88E9389}" dt="2025-09-12T16:34:08.628" v="65" actId="20577"/>
          <ac:spMkLst>
            <pc:docMk/>
            <pc:sldMk cId="0" sldId="266"/>
            <ac:spMk id="3" creationId="{00000000-0000-0000-0000-000000000000}"/>
          </ac:spMkLst>
        </pc:spChg>
      </pc:sldChg>
      <pc:sldChg chg="modSp">
        <pc:chgData name="Matthew Wickenden" userId="S::m.wickenden@cheapsideschool.org.uk::2478cd6b-62ee-4a9f-8178-52ae50e33dde" providerId="AD" clId="Web-{94D02CE3-F79E-8B48-7BD1-BE5DE88E9389}" dt="2025-09-12T16:35:15.816" v="71" actId="20577"/>
        <pc:sldMkLst>
          <pc:docMk/>
          <pc:sldMk cId="0" sldId="267"/>
        </pc:sldMkLst>
        <pc:spChg chg="mod">
          <ac:chgData name="Matthew Wickenden" userId="S::m.wickenden@cheapsideschool.org.uk::2478cd6b-62ee-4a9f-8178-52ae50e33dde" providerId="AD" clId="Web-{94D02CE3-F79E-8B48-7BD1-BE5DE88E9389}" dt="2025-09-12T16:35:15.816" v="71" actId="20577"/>
          <ac:spMkLst>
            <pc:docMk/>
            <pc:sldMk cId="0" sldId="267"/>
            <ac:spMk id="3" creationId="{00000000-0000-0000-0000-000000000000}"/>
          </ac:spMkLst>
        </pc:spChg>
      </pc:sldChg>
      <pc:sldChg chg="modSp">
        <pc:chgData name="Matthew Wickenden" userId="S::m.wickenden@cheapsideschool.org.uk::2478cd6b-62ee-4a9f-8178-52ae50e33dde" providerId="AD" clId="Web-{94D02CE3-F79E-8B48-7BD1-BE5DE88E9389}" dt="2025-09-12T16:36:54.584" v="75" actId="20577"/>
        <pc:sldMkLst>
          <pc:docMk/>
          <pc:sldMk cId="0" sldId="271"/>
        </pc:sldMkLst>
        <pc:spChg chg="mod">
          <ac:chgData name="Matthew Wickenden" userId="S::m.wickenden@cheapsideschool.org.uk::2478cd6b-62ee-4a9f-8178-52ae50e33dde" providerId="AD" clId="Web-{94D02CE3-F79E-8B48-7BD1-BE5DE88E9389}" dt="2025-09-12T16:36:54.584" v="75" actId="20577"/>
          <ac:spMkLst>
            <pc:docMk/>
            <pc:sldMk cId="0" sldId="271"/>
            <ac:spMk id="3" creationId="{00000000-0000-0000-0000-000000000000}"/>
          </ac:spMkLst>
        </pc:spChg>
      </pc:sldChg>
    </pc:docChg>
  </pc:docChgLst>
  <pc:docChgLst>
    <pc:chgData name="Matthew Wickenden" userId="S::m.wickenden@cheapsideschool.org.uk::2478cd6b-62ee-4a9f-8178-52ae50e33dde" providerId="AD" clId="Web-{F57E32EA-95D5-56D5-F163-BFCEB2BF2CD1}"/>
    <pc:docChg chg="modSld">
      <pc:chgData name="Matthew Wickenden" userId="S::m.wickenden@cheapsideschool.org.uk::2478cd6b-62ee-4a9f-8178-52ae50e33dde" providerId="AD" clId="Web-{F57E32EA-95D5-56D5-F163-BFCEB2BF2CD1}" dt="2025-09-15T12:42:36.087" v="51" actId="20577"/>
      <pc:docMkLst>
        <pc:docMk/>
      </pc:docMkLst>
      <pc:sldChg chg="modSp">
        <pc:chgData name="Matthew Wickenden" userId="S::m.wickenden@cheapsideschool.org.uk::2478cd6b-62ee-4a9f-8178-52ae50e33dde" providerId="AD" clId="Web-{F57E32EA-95D5-56D5-F163-BFCEB2BF2CD1}" dt="2025-09-15T12:22:57.061" v="13" actId="20577"/>
        <pc:sldMkLst>
          <pc:docMk/>
          <pc:sldMk cId="0" sldId="256"/>
        </pc:sldMkLst>
        <pc:spChg chg="mod">
          <ac:chgData name="Matthew Wickenden" userId="S::m.wickenden@cheapsideschool.org.uk::2478cd6b-62ee-4a9f-8178-52ae50e33dde" providerId="AD" clId="Web-{F57E32EA-95D5-56D5-F163-BFCEB2BF2CD1}" dt="2025-09-15T12:22:57.061" v="13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Matthew Wickenden" userId="S::m.wickenden@cheapsideschool.org.uk::2478cd6b-62ee-4a9f-8178-52ae50e33dde" providerId="AD" clId="Web-{F57E32EA-95D5-56D5-F163-BFCEB2BF2CD1}" dt="2025-09-15T12:42:36.087" v="51" actId="20577"/>
        <pc:sldMkLst>
          <pc:docMk/>
          <pc:sldMk cId="0" sldId="270"/>
        </pc:sldMkLst>
        <pc:spChg chg="mod">
          <ac:chgData name="Matthew Wickenden" userId="S::m.wickenden@cheapsideschool.org.uk::2478cd6b-62ee-4a9f-8178-52ae50e33dde" providerId="AD" clId="Web-{F57E32EA-95D5-56D5-F163-BFCEB2BF2CD1}" dt="2025-09-15T12:42:36.087" v="51" actId="20577"/>
          <ac:spMkLst>
            <pc:docMk/>
            <pc:sldMk cId="0" sldId="270"/>
            <ac:spMk id="3" creationId="{00000000-0000-0000-0000-000000000000}"/>
          </ac:spMkLst>
        </pc:spChg>
      </pc:sldChg>
    </pc:docChg>
  </pc:docChgLst>
  <pc:docChgLst>
    <pc:chgData name="Matthew Wickenden" userId="S::m.wickenden@cheapsideschool.org.uk::2478cd6b-62ee-4a9f-8178-52ae50e33dde" providerId="AD" clId="Web-{DE7B462F-596E-502F-020B-3FD62A3B9121}"/>
    <pc:docChg chg="modSld">
      <pc:chgData name="Matthew Wickenden" userId="S::m.wickenden@cheapsideschool.org.uk::2478cd6b-62ee-4a9f-8178-52ae50e33dde" providerId="AD" clId="Web-{DE7B462F-596E-502F-020B-3FD62A3B9121}" dt="2024-09-05T16:36:57.036" v="28" actId="20577"/>
      <pc:docMkLst>
        <pc:docMk/>
      </pc:docMkLst>
      <pc:sldChg chg="modSp">
        <pc:chgData name="Matthew Wickenden" userId="S::m.wickenden@cheapsideschool.org.uk::2478cd6b-62ee-4a9f-8178-52ae50e33dde" providerId="AD" clId="Web-{DE7B462F-596E-502F-020B-3FD62A3B9121}" dt="2024-09-05T16:33:00.667" v="13" actId="20577"/>
        <pc:sldMkLst>
          <pc:docMk/>
          <pc:sldMk cId="0" sldId="256"/>
        </pc:sldMkLst>
      </pc:sldChg>
      <pc:sldChg chg="modSp">
        <pc:chgData name="Matthew Wickenden" userId="S::m.wickenden@cheapsideschool.org.uk::2478cd6b-62ee-4a9f-8178-52ae50e33dde" providerId="AD" clId="Web-{DE7B462F-596E-502F-020B-3FD62A3B9121}" dt="2024-09-05T16:33:24.606" v="17" actId="20577"/>
        <pc:sldMkLst>
          <pc:docMk/>
          <pc:sldMk cId="0" sldId="257"/>
        </pc:sldMkLst>
      </pc:sldChg>
      <pc:sldChg chg="addSp delSp modSp">
        <pc:chgData name="Matthew Wickenden" userId="S::m.wickenden@cheapsideschool.org.uk::2478cd6b-62ee-4a9f-8178-52ae50e33dde" providerId="AD" clId="Web-{DE7B462F-596E-502F-020B-3FD62A3B9121}" dt="2024-09-05T16:35:41.659" v="22" actId="14100"/>
        <pc:sldMkLst>
          <pc:docMk/>
          <pc:sldMk cId="0" sldId="259"/>
        </pc:sldMkLst>
      </pc:sldChg>
      <pc:sldChg chg="modSp">
        <pc:chgData name="Matthew Wickenden" userId="S::m.wickenden@cheapsideschool.org.uk::2478cd6b-62ee-4a9f-8178-52ae50e33dde" providerId="AD" clId="Web-{DE7B462F-596E-502F-020B-3FD62A3B9121}" dt="2024-09-05T16:36:57.036" v="28" actId="20577"/>
        <pc:sldMkLst>
          <pc:docMk/>
          <pc:sldMk cId="0" sldId="270"/>
        </pc:sldMkLst>
      </pc:sldChg>
    </pc:docChg>
  </pc:docChgLst>
  <pc:docChgLst>
    <pc:chgData name="Matthew Wickenden" userId="S::m.wickenden@cheapsideschool.org.uk::2478cd6b-62ee-4a9f-8178-52ae50e33dde" providerId="AD" clId="Web-{4AEA0B99-AE92-EB61-CC09-3D9A4524C03F}"/>
    <pc:docChg chg="modSld">
      <pc:chgData name="Matthew Wickenden" userId="S::m.wickenden@cheapsideschool.org.uk::2478cd6b-62ee-4a9f-8178-52ae50e33dde" providerId="AD" clId="Web-{4AEA0B99-AE92-EB61-CC09-3D9A4524C03F}" dt="2024-09-12T16:36:27.130" v="3" actId="20577"/>
      <pc:docMkLst>
        <pc:docMk/>
      </pc:docMkLst>
      <pc:sldChg chg="modSp">
        <pc:chgData name="Matthew Wickenden" userId="S::m.wickenden@cheapsideschool.org.uk::2478cd6b-62ee-4a9f-8178-52ae50e33dde" providerId="AD" clId="Web-{4AEA0B99-AE92-EB61-CC09-3D9A4524C03F}" dt="2024-09-12T16:36:27.130" v="3" actId="20577"/>
        <pc:sldMkLst>
          <pc:docMk/>
          <pc:sldMk cId="0" sldId="262"/>
        </pc:sldMkLst>
      </pc:sldChg>
    </pc:docChg>
  </pc:docChgLst>
  <pc:docChgLst>
    <pc:chgData name="Matthew Wickenden" userId="S::m.wickenden@cheapsideschool.org.uk::2478cd6b-62ee-4a9f-8178-52ae50e33dde" providerId="AD" clId="Web-{42B7C200-87BA-B4D0-633C-646EECFD84DD}"/>
    <pc:docChg chg="modSld">
      <pc:chgData name="Matthew Wickenden" userId="S::m.wickenden@cheapsideschool.org.uk::2478cd6b-62ee-4a9f-8178-52ae50e33dde" providerId="AD" clId="Web-{42B7C200-87BA-B4D0-633C-646EECFD84DD}" dt="2024-09-09T16:23:45.691" v="52" actId="20577"/>
      <pc:docMkLst>
        <pc:docMk/>
      </pc:docMkLst>
      <pc:sldChg chg="modSp">
        <pc:chgData name="Matthew Wickenden" userId="S::m.wickenden@cheapsideschool.org.uk::2478cd6b-62ee-4a9f-8178-52ae50e33dde" providerId="AD" clId="Web-{42B7C200-87BA-B4D0-633C-646EECFD84DD}" dt="2024-09-09T16:18:48.336" v="2" actId="20577"/>
        <pc:sldMkLst>
          <pc:docMk/>
          <pc:sldMk cId="0" sldId="256"/>
        </pc:sldMkLst>
      </pc:sldChg>
      <pc:sldChg chg="modSp">
        <pc:chgData name="Matthew Wickenden" userId="S::m.wickenden@cheapsideschool.org.uk::2478cd6b-62ee-4a9f-8178-52ae50e33dde" providerId="AD" clId="Web-{42B7C200-87BA-B4D0-633C-646EECFD84DD}" dt="2024-09-09T16:19:24.384" v="17" actId="20577"/>
        <pc:sldMkLst>
          <pc:docMk/>
          <pc:sldMk cId="0" sldId="258"/>
        </pc:sldMkLst>
      </pc:sldChg>
      <pc:sldChg chg="modSp">
        <pc:chgData name="Matthew Wickenden" userId="S::m.wickenden@cheapsideschool.org.uk::2478cd6b-62ee-4a9f-8178-52ae50e33dde" providerId="AD" clId="Web-{42B7C200-87BA-B4D0-633C-646EECFD84DD}" dt="2024-09-09T16:19:38.259" v="19" actId="14100"/>
        <pc:sldMkLst>
          <pc:docMk/>
          <pc:sldMk cId="0" sldId="259"/>
        </pc:sldMkLst>
      </pc:sldChg>
      <pc:sldChg chg="modSp">
        <pc:chgData name="Matthew Wickenden" userId="S::m.wickenden@cheapsideschool.org.uk::2478cd6b-62ee-4a9f-8178-52ae50e33dde" providerId="AD" clId="Web-{42B7C200-87BA-B4D0-633C-646EECFD84DD}" dt="2024-09-09T16:20:15.183" v="25" actId="20577"/>
        <pc:sldMkLst>
          <pc:docMk/>
          <pc:sldMk cId="0" sldId="260"/>
        </pc:sldMkLst>
      </pc:sldChg>
      <pc:sldChg chg="addSp delSp modSp">
        <pc:chgData name="Matthew Wickenden" userId="S::m.wickenden@cheapsideschool.org.uk::2478cd6b-62ee-4a9f-8178-52ae50e33dde" providerId="AD" clId="Web-{42B7C200-87BA-B4D0-633C-646EECFD84DD}" dt="2024-09-09T16:21:09.263" v="29" actId="14100"/>
        <pc:sldMkLst>
          <pc:docMk/>
          <pc:sldMk cId="0" sldId="261"/>
        </pc:sldMkLst>
      </pc:sldChg>
      <pc:sldChg chg="modSp">
        <pc:chgData name="Matthew Wickenden" userId="S::m.wickenden@cheapsideschool.org.uk::2478cd6b-62ee-4a9f-8178-52ae50e33dde" providerId="AD" clId="Web-{42B7C200-87BA-B4D0-633C-646EECFD84DD}" dt="2024-09-09T16:21:27.576" v="31" actId="20577"/>
        <pc:sldMkLst>
          <pc:docMk/>
          <pc:sldMk cId="0" sldId="262"/>
        </pc:sldMkLst>
      </pc:sldChg>
      <pc:sldChg chg="modSp">
        <pc:chgData name="Matthew Wickenden" userId="S::m.wickenden@cheapsideschool.org.uk::2478cd6b-62ee-4a9f-8178-52ae50e33dde" providerId="AD" clId="Web-{42B7C200-87BA-B4D0-633C-646EECFD84DD}" dt="2024-09-09T16:22:28.735" v="35" actId="20577"/>
        <pc:sldMkLst>
          <pc:docMk/>
          <pc:sldMk cId="0" sldId="266"/>
        </pc:sldMkLst>
      </pc:sldChg>
      <pc:sldChg chg="modSp">
        <pc:chgData name="Matthew Wickenden" userId="S::m.wickenden@cheapsideschool.org.uk::2478cd6b-62ee-4a9f-8178-52ae50e33dde" providerId="AD" clId="Web-{42B7C200-87BA-B4D0-633C-646EECFD84DD}" dt="2024-09-09T16:23:13.737" v="40" actId="1076"/>
        <pc:sldMkLst>
          <pc:docMk/>
          <pc:sldMk cId="0" sldId="269"/>
        </pc:sldMkLst>
      </pc:sldChg>
      <pc:sldChg chg="modSp">
        <pc:chgData name="Matthew Wickenden" userId="S::m.wickenden@cheapsideschool.org.uk::2478cd6b-62ee-4a9f-8178-52ae50e33dde" providerId="AD" clId="Web-{42B7C200-87BA-B4D0-633C-646EECFD84DD}" dt="2024-09-09T16:23:45.691" v="52" actId="20577"/>
        <pc:sldMkLst>
          <pc:docMk/>
          <pc:sldMk cId="0" sldId="271"/>
        </pc:sldMkLst>
      </pc:sldChg>
    </pc:docChg>
  </pc:docChgLst>
  <pc:docChgLst>
    <pc:chgData name="Matthew Wickenden" userId="S::m.wickenden@cheapsideschool.org.uk::2478cd6b-62ee-4a9f-8178-52ae50e33dde" providerId="AD" clId="Web-{A3795DA6-8017-7A7D-4617-F77CB24025F8}"/>
    <pc:docChg chg="addSld modSld">
      <pc:chgData name="Matthew Wickenden" userId="S::m.wickenden@cheapsideschool.org.uk::2478cd6b-62ee-4a9f-8178-52ae50e33dde" providerId="AD" clId="Web-{A3795DA6-8017-7A7D-4617-F77CB24025F8}" dt="2025-09-15T15:21:29.754" v="24" actId="1076"/>
      <pc:docMkLst>
        <pc:docMk/>
      </pc:docMkLst>
      <pc:sldChg chg="addSp delSp modSp">
        <pc:chgData name="Matthew Wickenden" userId="S::m.wickenden@cheapsideschool.org.uk::2478cd6b-62ee-4a9f-8178-52ae50e33dde" providerId="AD" clId="Web-{A3795DA6-8017-7A7D-4617-F77CB24025F8}" dt="2025-09-15T15:20:43.267" v="9"/>
        <pc:sldMkLst>
          <pc:docMk/>
          <pc:sldMk cId="0" sldId="266"/>
        </pc:sldMkLst>
        <pc:spChg chg="mod">
          <ac:chgData name="Matthew Wickenden" userId="S::m.wickenden@cheapsideschool.org.uk::2478cd6b-62ee-4a9f-8178-52ae50e33dde" providerId="AD" clId="Web-{A3795DA6-8017-7A7D-4617-F77CB24025F8}" dt="2025-09-15T15:19:55.139" v="5" actId="20577"/>
          <ac:spMkLst>
            <pc:docMk/>
            <pc:sldMk cId="0" sldId="266"/>
            <ac:spMk id="3" creationId="{00000000-0000-0000-0000-000000000000}"/>
          </ac:spMkLst>
        </pc:spChg>
        <pc:picChg chg="add del mod">
          <ac:chgData name="Matthew Wickenden" userId="S::m.wickenden@cheapsideschool.org.uk::2478cd6b-62ee-4a9f-8178-52ae50e33dde" providerId="AD" clId="Web-{A3795DA6-8017-7A7D-4617-F77CB24025F8}" dt="2025-09-15T15:20:43.267" v="9"/>
          <ac:picMkLst>
            <pc:docMk/>
            <pc:sldMk cId="0" sldId="266"/>
            <ac:picMk id="8" creationId="{534A7C81-D78A-5FFC-F9C6-5456CA85C341}"/>
          </ac:picMkLst>
        </pc:picChg>
      </pc:sldChg>
      <pc:sldChg chg="addSp delSp modSp add replId">
        <pc:chgData name="Matthew Wickenden" userId="S::m.wickenden@cheapsideschool.org.uk::2478cd6b-62ee-4a9f-8178-52ae50e33dde" providerId="AD" clId="Web-{A3795DA6-8017-7A7D-4617-F77CB24025F8}" dt="2025-09-15T15:21:29.754" v="24" actId="1076"/>
        <pc:sldMkLst>
          <pc:docMk/>
          <pc:sldMk cId="3481470711" sldId="273"/>
        </pc:sldMkLst>
        <pc:spChg chg="del mod">
          <ac:chgData name="Matthew Wickenden" userId="S::m.wickenden@cheapsideschool.org.uk::2478cd6b-62ee-4a9f-8178-52ae50e33dde" providerId="AD" clId="Web-{A3795DA6-8017-7A7D-4617-F77CB24025F8}" dt="2025-09-15T15:20:48.830" v="13"/>
          <ac:spMkLst>
            <pc:docMk/>
            <pc:sldMk cId="3481470711" sldId="273"/>
            <ac:spMk id="3" creationId="{30DAF6D9-0E6A-74F4-15FA-DF101D3D9C7A}"/>
          </ac:spMkLst>
        </pc:spChg>
        <pc:grpChg chg="del">
          <ac:chgData name="Matthew Wickenden" userId="S::m.wickenden@cheapsideschool.org.uk::2478cd6b-62ee-4a9f-8178-52ae50e33dde" providerId="AD" clId="Web-{A3795DA6-8017-7A7D-4617-F77CB24025F8}" dt="2025-09-15T15:21:06.128" v="16"/>
          <ac:grpSpMkLst>
            <pc:docMk/>
            <pc:sldMk cId="3481470711" sldId="273"/>
            <ac:grpSpMk id="4" creationId="{E2B648A0-E990-FA06-42C1-8A1B5F43EFF0}"/>
          </ac:grpSpMkLst>
        </pc:grpChg>
        <pc:picChg chg="del">
          <ac:chgData name="Matthew Wickenden" userId="S::m.wickenden@cheapsideschool.org.uk::2478cd6b-62ee-4a9f-8178-52ae50e33dde" providerId="AD" clId="Web-{A3795DA6-8017-7A7D-4617-F77CB24025F8}" dt="2025-09-15T15:21:08.737" v="18"/>
          <ac:picMkLst>
            <pc:docMk/>
            <pc:sldMk cId="3481470711" sldId="273"/>
            <ac:picMk id="7" creationId="{76F43515-EC79-07BD-C221-CFEF96F0F253}"/>
          </ac:picMkLst>
        </pc:picChg>
        <pc:picChg chg="add mod">
          <ac:chgData name="Matthew Wickenden" userId="S::m.wickenden@cheapsideschool.org.uk::2478cd6b-62ee-4a9f-8178-52ae50e33dde" providerId="AD" clId="Web-{A3795DA6-8017-7A7D-4617-F77CB24025F8}" dt="2025-09-15T15:21:28.097" v="23" actId="14100"/>
          <ac:picMkLst>
            <pc:docMk/>
            <pc:sldMk cId="3481470711" sldId="273"/>
            <ac:picMk id="8" creationId="{4B0D50F1-2B72-3E05-0EE4-8DEA0C34259D}"/>
          </ac:picMkLst>
        </pc:picChg>
        <pc:picChg chg="add mod">
          <ac:chgData name="Matthew Wickenden" userId="S::m.wickenden@cheapsideschool.org.uk::2478cd6b-62ee-4a9f-8178-52ae50e33dde" providerId="AD" clId="Web-{A3795DA6-8017-7A7D-4617-F77CB24025F8}" dt="2025-09-15T15:21:29.754" v="24" actId="1076"/>
          <ac:picMkLst>
            <pc:docMk/>
            <pc:sldMk cId="3481470711" sldId="273"/>
            <ac:picMk id="9" creationId="{A67A7C22-2CA1-31B8-BB4A-92623B81CF6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282905"/>
            <a:ext cx="5975984" cy="10240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391792"/>
            <a:ext cx="10303510" cy="4421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www.longridge.org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cheapsideschool.org.uk/owls-year-6-4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3920" y="304800"/>
            <a:ext cx="53454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5" dirty="0"/>
              <a:t>Meet</a:t>
            </a:r>
            <a:r>
              <a:rPr sz="6000" spc="-290" dirty="0"/>
              <a:t> </a:t>
            </a:r>
            <a:r>
              <a:rPr sz="6000" dirty="0"/>
              <a:t>the</a:t>
            </a:r>
            <a:r>
              <a:rPr sz="6000" spc="-290" dirty="0"/>
              <a:t> </a:t>
            </a:r>
            <a:r>
              <a:rPr sz="6000" spc="-595" dirty="0"/>
              <a:t>T</a:t>
            </a:r>
            <a:r>
              <a:rPr sz="6000" spc="-45" dirty="0"/>
              <a:t>e</a:t>
            </a:r>
            <a:r>
              <a:rPr sz="6000" spc="-50" dirty="0"/>
              <a:t>a</a:t>
            </a:r>
            <a:r>
              <a:rPr sz="6000" spc="-45" dirty="0"/>
              <a:t>c</a:t>
            </a:r>
            <a:r>
              <a:rPr sz="6000" spc="-65" dirty="0"/>
              <a:t>h</a:t>
            </a:r>
            <a:r>
              <a:rPr sz="6000" spc="-55" dirty="0"/>
              <a:t>e</a:t>
            </a:r>
            <a:r>
              <a:rPr sz="6000" dirty="0"/>
              <a:t>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52470" y="2147442"/>
            <a:ext cx="5688330" cy="2033249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algn="ctr">
              <a:spcBef>
                <a:spcPts val="95"/>
              </a:spcBef>
            </a:pPr>
            <a:r>
              <a:rPr lang="en-US" sz="2800" spc="-25" dirty="0">
                <a:latin typeface="Carlito"/>
              </a:rPr>
              <a:t>Tuesday 16th September 2025</a:t>
            </a:r>
            <a:endParaRPr lang="en-US" dirty="0"/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endParaRPr lang="en-GB" sz="2800" dirty="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latin typeface="Carlito"/>
                <a:cs typeface="Carlito"/>
              </a:rPr>
              <a:t>Owl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Class,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spc="-30" dirty="0">
                <a:latin typeface="Carlito"/>
                <a:cs typeface="Carlito"/>
              </a:rPr>
              <a:t>Year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6,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lang="en-GB" sz="2400" spc="-10" dirty="0">
                <a:latin typeface="Carlito"/>
                <a:cs typeface="Carlito"/>
              </a:rPr>
              <a:t>2025-2026</a:t>
            </a:r>
            <a:endParaRPr lang="en-GB" sz="2400" spc="-25" dirty="0">
              <a:latin typeface="Carlito"/>
              <a:cs typeface="Carlito"/>
            </a:endParaRPr>
          </a:p>
          <a:p>
            <a:pPr algn="ctr">
              <a:spcBef>
                <a:spcPts val="95"/>
              </a:spcBef>
            </a:pPr>
            <a:endParaRPr lang="en-GB" sz="2400" spc="-10" dirty="0">
              <a:latin typeface="Carlito"/>
              <a:cs typeface="Carlito"/>
            </a:endParaRPr>
          </a:p>
          <a:p>
            <a:pPr algn="ctr">
              <a:spcBef>
                <a:spcPts val="95"/>
              </a:spcBef>
            </a:pPr>
            <a:r>
              <a:rPr lang="en-GB" sz="2400" spc="-10" dirty="0">
                <a:latin typeface="Carlito"/>
                <a:cs typeface="Carlito"/>
              </a:rPr>
              <a:t>Mr. Wickenden and Mrs. Lewis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35311" y="4011746"/>
            <a:ext cx="1905000" cy="190499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9223247" y="86868"/>
            <a:ext cx="2929255" cy="3351529"/>
            <a:chOff x="9223247" y="86868"/>
            <a:chExt cx="2929255" cy="335152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32391" y="96012"/>
              <a:ext cx="2910840" cy="33329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227819" y="91440"/>
              <a:ext cx="2920365" cy="3342640"/>
            </a:xfrm>
            <a:custGeom>
              <a:avLst/>
              <a:gdLst/>
              <a:ahLst/>
              <a:cxnLst/>
              <a:rect l="l" t="t" r="r" b="b"/>
              <a:pathLst>
                <a:path w="2920365" h="3342640">
                  <a:moveTo>
                    <a:pt x="0" y="3342131"/>
                  </a:moveTo>
                  <a:lnTo>
                    <a:pt x="2919983" y="3342131"/>
                  </a:lnTo>
                  <a:lnTo>
                    <a:pt x="2919983" y="0"/>
                  </a:lnTo>
                  <a:lnTo>
                    <a:pt x="0" y="0"/>
                  </a:lnTo>
                  <a:lnTo>
                    <a:pt x="0" y="3342131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518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" dirty="0"/>
              <a:t>General</a:t>
            </a:r>
            <a:r>
              <a:rPr spc="-125" dirty="0"/>
              <a:t> </a:t>
            </a:r>
            <a:r>
              <a:rPr spc="-65" dirty="0"/>
              <a:t>Information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16939" y="1391792"/>
            <a:ext cx="10303510" cy="5067798"/>
          </a:xfrm>
          <a:prstGeom prst="rect">
            <a:avLst/>
          </a:prstGeom>
        </p:spPr>
        <p:txBody>
          <a:bodyPr vert="horz" wrap="square" lIns="0" tIns="54610" rIns="0" bIns="0" rtlCol="0" anchor="t">
            <a:spAutoFit/>
          </a:bodyPr>
          <a:lstStyle/>
          <a:p>
            <a:pPr marL="239395" marR="5080" indent="-227965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241300" algn="l"/>
                <a:tab pos="7775575" algn="l"/>
              </a:tabLst>
            </a:pPr>
            <a:r>
              <a:rPr dirty="0"/>
              <a:t>School</a:t>
            </a:r>
            <a:r>
              <a:rPr spc="-60" dirty="0"/>
              <a:t> </a:t>
            </a:r>
            <a:r>
              <a:rPr dirty="0"/>
              <a:t>is</a:t>
            </a:r>
            <a:r>
              <a:rPr spc="-70" dirty="0"/>
              <a:t> </a:t>
            </a:r>
            <a:r>
              <a:rPr dirty="0"/>
              <a:t>open</a:t>
            </a:r>
            <a:r>
              <a:rPr spc="-55" dirty="0"/>
              <a:t> </a:t>
            </a:r>
            <a:r>
              <a:rPr dirty="0"/>
              <a:t>from</a:t>
            </a:r>
            <a:r>
              <a:rPr spc="-50" dirty="0"/>
              <a:t> </a:t>
            </a:r>
            <a:r>
              <a:rPr b="1" dirty="0">
                <a:latin typeface="Carlito"/>
                <a:cs typeface="Carlito"/>
              </a:rPr>
              <a:t>8:</a:t>
            </a:r>
            <a:r>
              <a:rPr lang="en-GB" b="1" dirty="0">
                <a:latin typeface="Carlito"/>
                <a:cs typeface="Carlito"/>
              </a:rPr>
              <a:t>3</a:t>
            </a:r>
            <a:r>
              <a:rPr b="1" dirty="0">
                <a:latin typeface="Carlito"/>
                <a:cs typeface="Carlito"/>
              </a:rPr>
              <a:t>0am</a:t>
            </a:r>
            <a:r>
              <a:rPr b="1" spc="-25" dirty="0">
                <a:latin typeface="Carlito"/>
                <a:cs typeface="Carlito"/>
              </a:rPr>
              <a:t> </a:t>
            </a:r>
            <a:r>
              <a:rPr dirty="0"/>
              <a:t>and</a:t>
            </a:r>
            <a:r>
              <a:rPr spc="-65" dirty="0"/>
              <a:t> </a:t>
            </a:r>
            <a:r>
              <a:rPr dirty="0"/>
              <a:t>everyone</a:t>
            </a:r>
            <a:r>
              <a:rPr spc="-55" dirty="0"/>
              <a:t> </a:t>
            </a:r>
            <a:r>
              <a:rPr dirty="0"/>
              <a:t>is</a:t>
            </a:r>
            <a:r>
              <a:rPr spc="-70" dirty="0"/>
              <a:t> </a:t>
            </a:r>
            <a:r>
              <a:rPr spc="-10" dirty="0"/>
              <a:t>expected</a:t>
            </a:r>
            <a:r>
              <a:rPr spc="-60" dirty="0"/>
              <a:t> </a:t>
            </a:r>
            <a:r>
              <a:rPr lang="en-US" spc="-60" dirty="0"/>
              <a:t>i</a:t>
            </a:r>
            <a:r>
              <a:rPr lang="en-US" dirty="0"/>
              <a:t>n</a:t>
            </a:r>
            <a:r>
              <a:rPr spc="-55" dirty="0"/>
              <a:t> </a:t>
            </a:r>
            <a:r>
              <a:rPr dirty="0"/>
              <a:t>class,</a:t>
            </a:r>
            <a:r>
              <a:rPr spc="-60" dirty="0"/>
              <a:t> </a:t>
            </a:r>
            <a:r>
              <a:rPr spc="-10" dirty="0"/>
              <a:t>ready </a:t>
            </a:r>
            <a:r>
              <a:rPr dirty="0"/>
              <a:t>to</a:t>
            </a:r>
            <a:r>
              <a:rPr spc="-70" dirty="0"/>
              <a:t> </a:t>
            </a:r>
            <a:r>
              <a:rPr dirty="0"/>
              <a:t>learn</a:t>
            </a:r>
            <a:r>
              <a:rPr spc="-65" dirty="0"/>
              <a:t> </a:t>
            </a:r>
            <a:r>
              <a:rPr dirty="0"/>
              <a:t>by</a:t>
            </a:r>
            <a:r>
              <a:rPr spc="-35" dirty="0"/>
              <a:t> </a:t>
            </a:r>
            <a:r>
              <a:rPr lang="en-GB" b="1" dirty="0"/>
              <a:t>8:50am</a:t>
            </a:r>
            <a:r>
              <a:rPr b="1" spc="-20" dirty="0">
                <a:latin typeface="Carlito"/>
                <a:cs typeface="Carlito"/>
              </a:rPr>
              <a:t> </a:t>
            </a:r>
            <a:r>
              <a:rPr dirty="0"/>
              <a:t>when</a:t>
            </a:r>
            <a:r>
              <a:rPr spc="-55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register</a:t>
            </a:r>
            <a:r>
              <a:rPr spc="-65" dirty="0"/>
              <a:t> </a:t>
            </a:r>
            <a:r>
              <a:rPr dirty="0"/>
              <a:t>is</a:t>
            </a:r>
            <a:r>
              <a:rPr spc="-60" dirty="0"/>
              <a:t> </a:t>
            </a:r>
            <a:r>
              <a:rPr spc="-10" dirty="0"/>
              <a:t>completed.</a:t>
            </a:r>
            <a:r>
              <a:rPr dirty="0"/>
              <a:t>	</a:t>
            </a:r>
            <a:endParaRPr lang="en-GB"/>
          </a:p>
          <a:p>
            <a:pPr marL="239395" marR="5080" indent="-227965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241300" algn="l"/>
                <a:tab pos="7775575" algn="l"/>
              </a:tabLst>
            </a:pPr>
            <a:r>
              <a:rPr spc="-110" dirty="0"/>
              <a:t>To</a:t>
            </a:r>
            <a:r>
              <a:rPr spc="-50" dirty="0"/>
              <a:t> </a:t>
            </a:r>
            <a:r>
              <a:rPr dirty="0"/>
              <a:t>avoid</a:t>
            </a:r>
            <a:r>
              <a:rPr spc="-114" dirty="0"/>
              <a:t> </a:t>
            </a:r>
            <a:r>
              <a:rPr spc="-10" dirty="0"/>
              <a:t>being </a:t>
            </a:r>
            <a:r>
              <a:rPr dirty="0"/>
              <a:t>marked</a:t>
            </a:r>
            <a:r>
              <a:rPr spc="-70" dirty="0"/>
              <a:t> </a:t>
            </a:r>
            <a:r>
              <a:rPr dirty="0"/>
              <a:t>late</a:t>
            </a:r>
            <a:r>
              <a:rPr spc="-90" dirty="0"/>
              <a:t> </a:t>
            </a:r>
            <a:r>
              <a:rPr dirty="0"/>
              <a:t>it</a:t>
            </a:r>
            <a:r>
              <a:rPr spc="-60" dirty="0"/>
              <a:t> </a:t>
            </a:r>
            <a:r>
              <a:rPr dirty="0"/>
              <a:t>is</a:t>
            </a:r>
            <a:r>
              <a:rPr spc="-70" dirty="0"/>
              <a:t> </a:t>
            </a:r>
            <a:r>
              <a:rPr dirty="0"/>
              <a:t>essential</a:t>
            </a:r>
            <a:r>
              <a:rPr spc="-60" dirty="0"/>
              <a:t> </a:t>
            </a:r>
            <a:r>
              <a:rPr dirty="0"/>
              <a:t>that</a:t>
            </a:r>
            <a:r>
              <a:rPr spc="-60" dirty="0"/>
              <a:t> </a:t>
            </a:r>
            <a:r>
              <a:rPr dirty="0"/>
              <a:t>children</a:t>
            </a:r>
            <a:r>
              <a:rPr spc="-55" dirty="0"/>
              <a:t> </a:t>
            </a:r>
            <a:r>
              <a:rPr dirty="0"/>
              <a:t>are</a:t>
            </a:r>
            <a:r>
              <a:rPr spc="-65" dirty="0"/>
              <a:t> </a:t>
            </a:r>
            <a:r>
              <a:rPr dirty="0"/>
              <a:t>in</a:t>
            </a:r>
            <a:r>
              <a:rPr spc="-70" dirty="0"/>
              <a:t> </a:t>
            </a:r>
            <a:r>
              <a:rPr dirty="0"/>
              <a:t>school</a:t>
            </a:r>
            <a:r>
              <a:rPr spc="-55" dirty="0"/>
              <a:t> </a:t>
            </a:r>
            <a:r>
              <a:rPr dirty="0"/>
              <a:t>and</a:t>
            </a:r>
            <a:r>
              <a:rPr spc="-65" dirty="0"/>
              <a:t> </a:t>
            </a:r>
            <a:r>
              <a:rPr dirty="0"/>
              <a:t>ready</a:t>
            </a:r>
            <a:r>
              <a:rPr spc="-65" dirty="0"/>
              <a:t> </a:t>
            </a:r>
            <a:r>
              <a:rPr dirty="0"/>
              <a:t>for</a:t>
            </a:r>
            <a:r>
              <a:rPr spc="-70" dirty="0"/>
              <a:t> </a:t>
            </a:r>
            <a:r>
              <a:rPr spc="-25" dirty="0"/>
              <a:t>the </a:t>
            </a:r>
            <a:r>
              <a:rPr dirty="0"/>
              <a:t>school</a:t>
            </a:r>
            <a:r>
              <a:rPr spc="-50" dirty="0"/>
              <a:t> </a:t>
            </a:r>
            <a:r>
              <a:rPr dirty="0"/>
              <a:t>day</a:t>
            </a:r>
            <a:r>
              <a:rPr spc="-65" dirty="0"/>
              <a:t> </a:t>
            </a:r>
            <a:r>
              <a:rPr dirty="0"/>
              <a:t>by</a:t>
            </a:r>
            <a:r>
              <a:rPr spc="-60" dirty="0"/>
              <a:t> </a:t>
            </a:r>
            <a:r>
              <a:rPr spc="-10" dirty="0"/>
              <a:t>8:55am.</a:t>
            </a:r>
          </a:p>
          <a:p>
            <a:pPr marL="239395" marR="26670" indent="-227965">
              <a:lnSpc>
                <a:spcPct val="9000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  <a:tab pos="3262629" algn="l"/>
                <a:tab pos="6469380" algn="l"/>
              </a:tabLst>
            </a:pPr>
            <a:r>
              <a:rPr spc="-20" dirty="0"/>
              <a:t>Pick-</a:t>
            </a:r>
            <a:r>
              <a:rPr dirty="0"/>
              <a:t>up</a:t>
            </a:r>
            <a:r>
              <a:rPr spc="-25" dirty="0"/>
              <a:t> </a:t>
            </a:r>
            <a:r>
              <a:rPr dirty="0"/>
              <a:t>is</a:t>
            </a:r>
            <a:r>
              <a:rPr spc="-55" dirty="0"/>
              <a:t> </a:t>
            </a:r>
            <a:r>
              <a:rPr dirty="0"/>
              <a:t>from</a:t>
            </a:r>
            <a:r>
              <a:rPr spc="-4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playground</a:t>
            </a:r>
            <a:r>
              <a:rPr spc="-30" dirty="0"/>
              <a:t> </a:t>
            </a:r>
            <a:r>
              <a:rPr dirty="0"/>
              <a:t>at</a:t>
            </a:r>
            <a:r>
              <a:rPr spc="-60" dirty="0"/>
              <a:t> </a:t>
            </a:r>
            <a:r>
              <a:rPr b="1" spc="-10" dirty="0">
                <a:latin typeface="Carlito"/>
                <a:cs typeface="Carlito"/>
              </a:rPr>
              <a:t>3:20pm</a:t>
            </a:r>
            <a:r>
              <a:rPr spc="-10" dirty="0"/>
              <a:t>.</a:t>
            </a:r>
            <a:r>
              <a:rPr lang="en-GB" dirty="0"/>
              <a:t> </a:t>
            </a:r>
            <a:r>
              <a:rPr dirty="0"/>
              <a:t>If</a:t>
            </a:r>
            <a:r>
              <a:rPr spc="-70" dirty="0"/>
              <a:t> </a:t>
            </a:r>
            <a:r>
              <a:rPr dirty="0"/>
              <a:t>you</a:t>
            </a:r>
            <a:r>
              <a:rPr spc="-55" dirty="0"/>
              <a:t> </a:t>
            </a:r>
            <a:r>
              <a:rPr dirty="0"/>
              <a:t>wish</a:t>
            </a:r>
            <a:r>
              <a:rPr spc="-60" dirty="0"/>
              <a:t> </a:t>
            </a:r>
            <a:r>
              <a:rPr dirty="0"/>
              <a:t>your</a:t>
            </a:r>
            <a:r>
              <a:rPr spc="-45" dirty="0"/>
              <a:t> </a:t>
            </a:r>
            <a:r>
              <a:rPr dirty="0"/>
              <a:t>child</a:t>
            </a:r>
            <a:r>
              <a:rPr spc="-40" dirty="0"/>
              <a:t> </a:t>
            </a:r>
            <a:r>
              <a:rPr spc="-25" dirty="0"/>
              <a:t>to </a:t>
            </a:r>
            <a:r>
              <a:rPr dirty="0"/>
              <a:t>walk</a:t>
            </a:r>
            <a:r>
              <a:rPr spc="-80" dirty="0"/>
              <a:t> </a:t>
            </a:r>
            <a:r>
              <a:rPr dirty="0"/>
              <a:t>home</a:t>
            </a:r>
            <a:r>
              <a:rPr spc="-55" dirty="0"/>
              <a:t> </a:t>
            </a:r>
            <a:r>
              <a:rPr dirty="0"/>
              <a:t>by</a:t>
            </a:r>
            <a:r>
              <a:rPr spc="-60" dirty="0"/>
              <a:t> </a:t>
            </a:r>
            <a:r>
              <a:rPr dirty="0"/>
              <a:t>themselves,</a:t>
            </a:r>
            <a:r>
              <a:rPr spc="-55" dirty="0"/>
              <a:t> </a:t>
            </a:r>
            <a:r>
              <a:rPr dirty="0"/>
              <a:t>this</a:t>
            </a:r>
            <a:r>
              <a:rPr spc="-45" dirty="0"/>
              <a:t> </a:t>
            </a:r>
            <a:r>
              <a:rPr dirty="0"/>
              <a:t>needs</a:t>
            </a:r>
            <a:r>
              <a:rPr spc="-50" dirty="0"/>
              <a:t> </a:t>
            </a:r>
            <a:r>
              <a:rPr dirty="0"/>
              <a:t>to</a:t>
            </a:r>
            <a:r>
              <a:rPr spc="-70" dirty="0"/>
              <a:t> </a:t>
            </a:r>
            <a:r>
              <a:rPr dirty="0"/>
              <a:t>be</a:t>
            </a:r>
            <a:r>
              <a:rPr spc="-50" dirty="0"/>
              <a:t> </a:t>
            </a:r>
            <a:r>
              <a:rPr dirty="0"/>
              <a:t>put</a:t>
            </a:r>
            <a:r>
              <a:rPr spc="-55" dirty="0"/>
              <a:t> </a:t>
            </a:r>
            <a:r>
              <a:rPr dirty="0"/>
              <a:t>into</a:t>
            </a:r>
            <a:r>
              <a:rPr spc="-55" dirty="0"/>
              <a:t> </a:t>
            </a:r>
            <a:r>
              <a:rPr dirty="0"/>
              <a:t>writing</a:t>
            </a:r>
            <a:r>
              <a:rPr spc="-70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spc="-20" dirty="0"/>
              <a:t>sent </a:t>
            </a:r>
            <a:r>
              <a:rPr dirty="0"/>
              <a:t>to</a:t>
            </a:r>
            <a:r>
              <a:rPr spc="-60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school</a:t>
            </a:r>
            <a:r>
              <a:rPr spc="-50" dirty="0"/>
              <a:t> </a:t>
            </a:r>
            <a:r>
              <a:rPr spc="-10" dirty="0"/>
              <a:t>office.</a:t>
            </a:r>
            <a:r>
              <a:rPr dirty="0"/>
              <a:t>	</a:t>
            </a:r>
            <a:endParaRPr lang="en-GB" dirty="0"/>
          </a:p>
          <a:p>
            <a:pPr marL="239395" marR="26670" indent="-227965">
              <a:lnSpc>
                <a:spcPct val="9000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  <a:tab pos="3262629" algn="l"/>
                <a:tab pos="6469380" algn="l"/>
              </a:tabLst>
            </a:pPr>
            <a:r>
              <a:rPr dirty="0"/>
              <a:t>Children</a:t>
            </a:r>
            <a:r>
              <a:rPr spc="-60" dirty="0"/>
              <a:t> </a:t>
            </a:r>
            <a:r>
              <a:rPr dirty="0"/>
              <a:t>should</a:t>
            </a:r>
            <a:r>
              <a:rPr spc="-60" dirty="0"/>
              <a:t> </a:t>
            </a:r>
            <a:r>
              <a:rPr dirty="0"/>
              <a:t>not</a:t>
            </a:r>
            <a:r>
              <a:rPr spc="-75" dirty="0"/>
              <a:t> </a:t>
            </a:r>
            <a:r>
              <a:rPr dirty="0"/>
              <a:t>bring</a:t>
            </a:r>
            <a:r>
              <a:rPr spc="-65" dirty="0"/>
              <a:t> </a:t>
            </a:r>
            <a:r>
              <a:rPr dirty="0"/>
              <a:t>mobile</a:t>
            </a:r>
            <a:r>
              <a:rPr spc="-85" dirty="0"/>
              <a:t> </a:t>
            </a:r>
            <a:r>
              <a:rPr dirty="0"/>
              <a:t>phones</a:t>
            </a:r>
            <a:r>
              <a:rPr spc="-45" dirty="0"/>
              <a:t> </a:t>
            </a:r>
            <a:r>
              <a:rPr spc="-20" dirty="0"/>
              <a:t>into </a:t>
            </a:r>
            <a:r>
              <a:rPr dirty="0"/>
              <a:t>school,</a:t>
            </a:r>
            <a:r>
              <a:rPr spc="-55" dirty="0"/>
              <a:t> </a:t>
            </a:r>
            <a:r>
              <a:rPr spc="-35" dirty="0"/>
              <a:t>however,</a:t>
            </a:r>
            <a:r>
              <a:rPr spc="-70" dirty="0"/>
              <a:t> </a:t>
            </a:r>
            <a:r>
              <a:rPr dirty="0"/>
              <a:t>if</a:t>
            </a:r>
            <a:r>
              <a:rPr spc="-75" dirty="0"/>
              <a:t> </a:t>
            </a:r>
            <a:r>
              <a:rPr dirty="0"/>
              <a:t>there</a:t>
            </a:r>
            <a:r>
              <a:rPr spc="-60" dirty="0"/>
              <a:t> </a:t>
            </a:r>
            <a:r>
              <a:rPr dirty="0"/>
              <a:t>is</a:t>
            </a:r>
            <a:r>
              <a:rPr spc="-70" dirty="0"/>
              <a:t> </a:t>
            </a:r>
            <a:r>
              <a:rPr dirty="0"/>
              <a:t>a</a:t>
            </a:r>
            <a:r>
              <a:rPr spc="-65" dirty="0"/>
              <a:t> </a:t>
            </a:r>
            <a:r>
              <a:rPr dirty="0"/>
              <a:t>specific</a:t>
            </a:r>
            <a:r>
              <a:rPr spc="-40" dirty="0"/>
              <a:t> </a:t>
            </a:r>
            <a:r>
              <a:rPr dirty="0"/>
              <a:t>reason</a:t>
            </a:r>
            <a:r>
              <a:rPr spc="-60" dirty="0"/>
              <a:t> </a:t>
            </a:r>
            <a:r>
              <a:rPr dirty="0"/>
              <a:t>for</a:t>
            </a:r>
            <a:r>
              <a:rPr spc="-75" dirty="0"/>
              <a:t> </a:t>
            </a:r>
            <a:r>
              <a:rPr dirty="0"/>
              <a:t>your</a:t>
            </a:r>
            <a:r>
              <a:rPr spc="-60" dirty="0"/>
              <a:t> </a:t>
            </a:r>
            <a:r>
              <a:rPr dirty="0"/>
              <a:t>child</a:t>
            </a:r>
            <a:r>
              <a:rPr spc="-45" dirty="0"/>
              <a:t> </a:t>
            </a:r>
            <a:r>
              <a:rPr dirty="0"/>
              <a:t>to</a:t>
            </a:r>
            <a:r>
              <a:rPr spc="-70" dirty="0"/>
              <a:t> </a:t>
            </a:r>
            <a:r>
              <a:rPr dirty="0"/>
              <a:t>have</a:t>
            </a:r>
            <a:r>
              <a:rPr spc="-70" dirty="0"/>
              <a:t> </a:t>
            </a:r>
            <a:r>
              <a:rPr spc="-50" dirty="0"/>
              <a:t>a </a:t>
            </a:r>
            <a:r>
              <a:rPr dirty="0"/>
              <a:t>mobile</a:t>
            </a:r>
            <a:r>
              <a:rPr spc="-40" dirty="0"/>
              <a:t> </a:t>
            </a:r>
            <a:r>
              <a:rPr dirty="0"/>
              <a:t>phone</a:t>
            </a:r>
            <a:r>
              <a:rPr spc="-20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school</a:t>
            </a:r>
            <a:r>
              <a:rPr spc="-30" dirty="0"/>
              <a:t> </a:t>
            </a:r>
            <a:r>
              <a:rPr dirty="0"/>
              <a:t>then</a:t>
            </a:r>
            <a:r>
              <a:rPr spc="-50" dirty="0"/>
              <a:t> </a:t>
            </a:r>
            <a:r>
              <a:rPr dirty="0"/>
              <a:t>it</a:t>
            </a:r>
            <a:r>
              <a:rPr spc="-40" dirty="0"/>
              <a:t> </a:t>
            </a:r>
            <a:r>
              <a:rPr dirty="0"/>
              <a:t>needs</a:t>
            </a:r>
            <a:r>
              <a:rPr spc="-35" dirty="0"/>
              <a:t> </a:t>
            </a:r>
            <a:r>
              <a:rPr dirty="0"/>
              <a:t>to</a:t>
            </a:r>
            <a:r>
              <a:rPr spc="-50" dirty="0"/>
              <a:t> </a:t>
            </a:r>
            <a:r>
              <a:rPr dirty="0"/>
              <a:t>be</a:t>
            </a:r>
            <a:r>
              <a:rPr spc="-35" dirty="0"/>
              <a:t> </a:t>
            </a:r>
            <a:r>
              <a:rPr dirty="0"/>
              <a:t>handed</a:t>
            </a:r>
            <a:r>
              <a:rPr spc="-20" dirty="0"/>
              <a:t> </a:t>
            </a:r>
            <a:r>
              <a:rPr dirty="0"/>
              <a:t>into</a:t>
            </a:r>
            <a:r>
              <a:rPr spc="-3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school </a:t>
            </a:r>
            <a:r>
              <a:rPr dirty="0"/>
              <a:t>office</a:t>
            </a:r>
            <a:r>
              <a:rPr spc="-70" dirty="0"/>
              <a:t> </a:t>
            </a:r>
            <a:r>
              <a:rPr dirty="0"/>
              <a:t>at</a:t>
            </a:r>
            <a:r>
              <a:rPr spc="-60" dirty="0"/>
              <a:t> </a:t>
            </a:r>
            <a:r>
              <a:rPr dirty="0"/>
              <a:t>the</a:t>
            </a:r>
            <a:r>
              <a:rPr spc="-50" dirty="0"/>
              <a:t> </a:t>
            </a:r>
            <a:r>
              <a:rPr dirty="0"/>
              <a:t>beginning</a:t>
            </a:r>
            <a:r>
              <a:rPr spc="-2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day</a:t>
            </a:r>
            <a:r>
              <a:rPr spc="-60" dirty="0"/>
              <a:t> </a:t>
            </a:r>
            <a:r>
              <a:rPr dirty="0"/>
              <a:t>and</a:t>
            </a:r>
            <a:r>
              <a:rPr spc="-50" dirty="0"/>
              <a:t> </a:t>
            </a:r>
            <a:r>
              <a:rPr dirty="0"/>
              <a:t>picked</a:t>
            </a:r>
            <a:r>
              <a:rPr spc="-35" dirty="0"/>
              <a:t> </a:t>
            </a:r>
            <a:r>
              <a:rPr dirty="0"/>
              <a:t>up</a:t>
            </a:r>
            <a:r>
              <a:rPr spc="-45" dirty="0"/>
              <a:t> </a:t>
            </a:r>
            <a:r>
              <a:rPr dirty="0"/>
              <a:t>from</a:t>
            </a:r>
            <a:r>
              <a:rPr spc="-40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office</a:t>
            </a:r>
            <a:r>
              <a:rPr spc="-70" dirty="0"/>
              <a:t> </a:t>
            </a:r>
            <a:r>
              <a:rPr dirty="0"/>
              <a:t>at</a:t>
            </a:r>
            <a:r>
              <a:rPr spc="-55" dirty="0"/>
              <a:t> </a:t>
            </a:r>
            <a:r>
              <a:rPr spc="-25" dirty="0"/>
              <a:t>the 	</a:t>
            </a:r>
            <a:r>
              <a:rPr dirty="0"/>
              <a:t>end</a:t>
            </a:r>
            <a:r>
              <a:rPr spc="-3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day</a:t>
            </a:r>
            <a:r>
              <a:rPr spc="-25" dirty="0"/>
              <a:t> </a:t>
            </a:r>
            <a:r>
              <a:rPr dirty="0"/>
              <a:t>–</a:t>
            </a:r>
            <a:r>
              <a:rPr spc="-40" dirty="0"/>
              <a:t> </a:t>
            </a:r>
            <a:r>
              <a:rPr dirty="0"/>
              <a:t>it</a:t>
            </a:r>
            <a:r>
              <a:rPr spc="-45" dirty="0"/>
              <a:t> </a:t>
            </a:r>
            <a:r>
              <a:rPr dirty="0"/>
              <a:t>will</a:t>
            </a:r>
            <a:r>
              <a:rPr spc="-45" dirty="0"/>
              <a:t> </a:t>
            </a:r>
            <a:r>
              <a:rPr dirty="0"/>
              <a:t>be</a:t>
            </a:r>
            <a:r>
              <a:rPr spc="-35" dirty="0"/>
              <a:t> </a:t>
            </a:r>
            <a:r>
              <a:rPr spc="-10" dirty="0"/>
              <a:t>kept</a:t>
            </a:r>
            <a:r>
              <a:rPr spc="-45" dirty="0"/>
              <a:t> </a:t>
            </a:r>
            <a:r>
              <a:rPr dirty="0"/>
              <a:t>in</a:t>
            </a:r>
            <a:r>
              <a:rPr spc="-4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school</a:t>
            </a:r>
            <a:r>
              <a:rPr spc="-25" dirty="0"/>
              <a:t> </a:t>
            </a:r>
            <a:r>
              <a:rPr spc="-10" dirty="0"/>
              <a:t>safe.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1978661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60" dirty="0"/>
              <a:t>P</a:t>
            </a:r>
            <a:r>
              <a:rPr lang="en-GB" spc="-15" dirty="0"/>
              <a:t>.</a:t>
            </a:r>
            <a:r>
              <a:rPr spc="-60" dirty="0"/>
              <a:t>E</a:t>
            </a:r>
            <a:r>
              <a:rPr spc="-15" dirty="0"/>
              <a:t>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16939" y="1331635"/>
            <a:ext cx="10554167" cy="3618528"/>
          </a:xfrm>
          <a:prstGeom prst="rect">
            <a:avLst/>
          </a:prstGeom>
        </p:spPr>
        <p:txBody>
          <a:bodyPr vert="horz" wrap="square" lIns="0" tIns="413473" rIns="0" bIns="0" rtlCol="0" anchor="t">
            <a:spAutoFit/>
          </a:bodyPr>
          <a:lstStyle/>
          <a:p>
            <a:pPr marL="239395" indent="-226695">
              <a:spcBef>
                <a:spcPts val="775"/>
              </a:spcBef>
              <a:buFont typeface="Arial"/>
              <a:buChar char="•"/>
              <a:tabLst>
                <a:tab pos="240029" algn="l"/>
              </a:tabLst>
            </a:pPr>
            <a:r>
              <a:rPr spc="-10" dirty="0"/>
              <a:t>Mondays</a:t>
            </a:r>
            <a:r>
              <a:rPr spc="-55" dirty="0"/>
              <a:t> </a:t>
            </a:r>
            <a:r>
              <a:rPr dirty="0"/>
              <a:t>(</a:t>
            </a:r>
            <a:r>
              <a:rPr dirty="0" err="1"/>
              <a:t>Mrs</a:t>
            </a:r>
            <a:r>
              <a:rPr spc="-65" dirty="0"/>
              <a:t> </a:t>
            </a:r>
            <a:r>
              <a:rPr lang="en-GB" dirty="0"/>
              <a:t>Higgins)</a:t>
            </a:r>
            <a:r>
              <a:rPr spc="-70" dirty="0"/>
              <a:t> </a:t>
            </a:r>
            <a:r>
              <a:rPr dirty="0"/>
              <a:t>&amp;</a:t>
            </a:r>
            <a:r>
              <a:rPr spc="-70" dirty="0"/>
              <a:t> </a:t>
            </a:r>
            <a:r>
              <a:rPr lang="en-GB" spc="-20" dirty="0"/>
              <a:t>Fridays</a:t>
            </a:r>
            <a:r>
              <a:rPr spc="-50" dirty="0"/>
              <a:t> </a:t>
            </a:r>
            <a:r>
              <a:rPr dirty="0"/>
              <a:t>(</a:t>
            </a:r>
            <a:r>
              <a:rPr lang="en-GB" dirty="0"/>
              <a:t>Mr Wickenden</a:t>
            </a:r>
            <a:r>
              <a:rPr spc="-10" dirty="0"/>
              <a:t>)</a:t>
            </a:r>
            <a:endParaRPr lang="en-US" spc="-10" dirty="0"/>
          </a:p>
          <a:p>
            <a:pPr marL="239395" marR="821690" indent="-227965">
              <a:lnSpc>
                <a:spcPts val="3020"/>
              </a:lnSpc>
              <a:spcBef>
                <a:spcPts val="106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Autumn</a:t>
            </a:r>
            <a:r>
              <a:rPr spc="-50" dirty="0"/>
              <a:t> </a:t>
            </a:r>
            <a:r>
              <a:rPr dirty="0"/>
              <a:t>sports</a:t>
            </a:r>
            <a:r>
              <a:rPr spc="-65" dirty="0"/>
              <a:t> </a:t>
            </a:r>
            <a:r>
              <a:rPr dirty="0"/>
              <a:t>are:</a:t>
            </a:r>
            <a:r>
              <a:rPr spc="-95" dirty="0"/>
              <a:t> </a:t>
            </a:r>
            <a:r>
              <a:rPr spc="-30" dirty="0"/>
              <a:t>rugby,</a:t>
            </a:r>
            <a:r>
              <a:rPr spc="-60" dirty="0"/>
              <a:t> </a:t>
            </a:r>
            <a:r>
              <a:rPr dirty="0"/>
              <a:t>football,</a:t>
            </a:r>
            <a:r>
              <a:rPr spc="-75" dirty="0"/>
              <a:t> </a:t>
            </a:r>
            <a:r>
              <a:rPr dirty="0"/>
              <a:t>indoor</a:t>
            </a:r>
            <a:r>
              <a:rPr spc="-65" dirty="0"/>
              <a:t> </a:t>
            </a:r>
            <a:r>
              <a:rPr dirty="0"/>
              <a:t>athletics</a:t>
            </a:r>
            <a:r>
              <a:rPr spc="-80" dirty="0"/>
              <a:t> </a:t>
            </a:r>
            <a:r>
              <a:rPr dirty="0"/>
              <a:t>&amp;</a:t>
            </a:r>
            <a:r>
              <a:rPr spc="-90" dirty="0"/>
              <a:t> </a:t>
            </a:r>
            <a:r>
              <a:rPr spc="-10" dirty="0"/>
              <a:t>swimming 	</a:t>
            </a:r>
            <a:r>
              <a:rPr dirty="0"/>
              <a:t>(</a:t>
            </a:r>
            <a:r>
              <a:rPr lang="en-US" dirty="0"/>
              <a:t>Autumn</a:t>
            </a:r>
            <a:r>
              <a:rPr spc="-95" dirty="0"/>
              <a:t> </a:t>
            </a:r>
            <a:r>
              <a:rPr lang="en-GB" spc="-95" dirty="0"/>
              <a:t>1</a:t>
            </a:r>
            <a:r>
              <a:rPr spc="-25" dirty="0"/>
              <a:t>)</a:t>
            </a:r>
          </a:p>
          <a:p>
            <a:pPr marL="239395" indent="-22669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240029" algn="l"/>
              </a:tabLst>
            </a:pPr>
            <a:r>
              <a:rPr dirty="0"/>
              <a:t>Children</a:t>
            </a:r>
            <a:r>
              <a:rPr spc="-40" dirty="0"/>
              <a:t> </a:t>
            </a:r>
            <a:r>
              <a:rPr dirty="0"/>
              <a:t>should</a:t>
            </a:r>
            <a:r>
              <a:rPr spc="-50" dirty="0"/>
              <a:t> </a:t>
            </a:r>
            <a:r>
              <a:rPr dirty="0"/>
              <a:t>come</a:t>
            </a:r>
            <a:r>
              <a:rPr spc="-55" dirty="0"/>
              <a:t> </a:t>
            </a:r>
            <a:r>
              <a:rPr dirty="0"/>
              <a:t>into</a:t>
            </a:r>
            <a:r>
              <a:rPr spc="-65" dirty="0"/>
              <a:t> </a:t>
            </a:r>
            <a:r>
              <a:rPr dirty="0"/>
              <a:t>school</a:t>
            </a:r>
            <a:r>
              <a:rPr spc="-40" dirty="0"/>
              <a:t> </a:t>
            </a:r>
            <a:r>
              <a:rPr dirty="0"/>
              <a:t>in</a:t>
            </a:r>
            <a:r>
              <a:rPr spc="-65" dirty="0"/>
              <a:t> </a:t>
            </a:r>
            <a:r>
              <a:rPr dirty="0"/>
              <a:t>full</a:t>
            </a:r>
            <a:r>
              <a:rPr spc="-60" dirty="0"/>
              <a:t> </a:t>
            </a:r>
            <a:r>
              <a:rPr spc="-75" dirty="0"/>
              <a:t>P.E.</a:t>
            </a:r>
            <a:r>
              <a:rPr spc="-35" dirty="0"/>
              <a:t> </a:t>
            </a:r>
            <a:r>
              <a:rPr dirty="0"/>
              <a:t>kit</a:t>
            </a:r>
            <a:r>
              <a:rPr spc="-65" dirty="0"/>
              <a:t> </a:t>
            </a:r>
            <a:r>
              <a:rPr dirty="0"/>
              <a:t>on</a:t>
            </a:r>
            <a:r>
              <a:rPr spc="-55" dirty="0"/>
              <a:t> </a:t>
            </a:r>
            <a:r>
              <a:rPr dirty="0"/>
              <a:t>these</a:t>
            </a:r>
            <a:r>
              <a:rPr spc="-50" dirty="0"/>
              <a:t> </a:t>
            </a:r>
            <a:r>
              <a:rPr spc="-10" dirty="0"/>
              <a:t>days.</a:t>
            </a:r>
            <a:endParaRPr spc="-10"/>
          </a:p>
          <a:p>
            <a:pPr marL="239395" marR="5080" indent="-227965">
              <a:lnSpc>
                <a:spcPct val="9000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Long</a:t>
            </a:r>
            <a:r>
              <a:rPr spc="-60" dirty="0"/>
              <a:t> </a:t>
            </a:r>
            <a:r>
              <a:rPr dirty="0"/>
              <a:t>hair</a:t>
            </a:r>
            <a:r>
              <a:rPr spc="-45" dirty="0"/>
              <a:t> </a:t>
            </a:r>
            <a:r>
              <a:rPr dirty="0"/>
              <a:t>should</a:t>
            </a:r>
            <a:r>
              <a:rPr spc="-15" dirty="0"/>
              <a:t> </a:t>
            </a:r>
            <a:r>
              <a:rPr dirty="0"/>
              <a:t>be</a:t>
            </a:r>
            <a:r>
              <a:rPr spc="-55" dirty="0"/>
              <a:t> </a:t>
            </a:r>
            <a:r>
              <a:rPr dirty="0"/>
              <a:t>tied</a:t>
            </a:r>
            <a:r>
              <a:rPr spc="-50" dirty="0"/>
              <a:t> </a:t>
            </a:r>
            <a:r>
              <a:rPr dirty="0"/>
              <a:t>back</a:t>
            </a:r>
            <a:r>
              <a:rPr spc="-40" dirty="0"/>
              <a:t> </a:t>
            </a:r>
            <a:r>
              <a:rPr dirty="0"/>
              <a:t>and</a:t>
            </a:r>
            <a:r>
              <a:rPr spc="-50" dirty="0"/>
              <a:t> </a:t>
            </a:r>
            <a:r>
              <a:rPr dirty="0"/>
              <a:t>earrings</a:t>
            </a:r>
            <a:r>
              <a:rPr spc="-50" dirty="0"/>
              <a:t> </a:t>
            </a:r>
            <a:r>
              <a:rPr dirty="0"/>
              <a:t>should</a:t>
            </a:r>
            <a:r>
              <a:rPr spc="-15" dirty="0"/>
              <a:t> </a:t>
            </a:r>
            <a:r>
              <a:rPr dirty="0"/>
              <a:t>be</a:t>
            </a:r>
            <a:r>
              <a:rPr spc="-50" dirty="0"/>
              <a:t> </a:t>
            </a:r>
            <a:r>
              <a:rPr spc="-10" dirty="0"/>
              <a:t>removed</a:t>
            </a:r>
            <a:r>
              <a:rPr spc="-50" dirty="0"/>
              <a:t> </a:t>
            </a:r>
            <a:r>
              <a:rPr spc="-10" dirty="0"/>
              <a:t>(plastic 	retainers</a:t>
            </a:r>
            <a:r>
              <a:rPr spc="-70" dirty="0"/>
              <a:t> </a:t>
            </a:r>
            <a:r>
              <a:rPr dirty="0"/>
              <a:t>could</a:t>
            </a:r>
            <a:r>
              <a:rPr spc="-60" dirty="0"/>
              <a:t> </a:t>
            </a:r>
            <a:r>
              <a:rPr dirty="0"/>
              <a:t>be</a:t>
            </a:r>
            <a:r>
              <a:rPr spc="-70" dirty="0"/>
              <a:t> </a:t>
            </a:r>
            <a:r>
              <a:rPr dirty="0"/>
              <a:t>used</a:t>
            </a:r>
            <a:r>
              <a:rPr spc="-65" dirty="0"/>
              <a:t> </a:t>
            </a:r>
            <a:r>
              <a:rPr dirty="0"/>
              <a:t>to</a:t>
            </a:r>
            <a:r>
              <a:rPr spc="-75" dirty="0"/>
              <a:t> </a:t>
            </a:r>
            <a:r>
              <a:rPr dirty="0"/>
              <a:t>ensure</a:t>
            </a:r>
            <a:r>
              <a:rPr spc="-55" dirty="0"/>
              <a:t> </a:t>
            </a:r>
            <a:r>
              <a:rPr dirty="0"/>
              <a:t>that</a:t>
            </a:r>
            <a:r>
              <a:rPr spc="-75" dirty="0"/>
              <a:t> </a:t>
            </a:r>
            <a:r>
              <a:rPr dirty="0"/>
              <a:t>newly</a:t>
            </a:r>
            <a:r>
              <a:rPr spc="-70" dirty="0"/>
              <a:t> </a:t>
            </a:r>
            <a:r>
              <a:rPr dirty="0"/>
              <a:t>pierced</a:t>
            </a:r>
            <a:r>
              <a:rPr spc="-65" dirty="0"/>
              <a:t> </a:t>
            </a:r>
            <a:r>
              <a:rPr dirty="0"/>
              <a:t>ears</a:t>
            </a:r>
            <a:r>
              <a:rPr spc="-80" dirty="0"/>
              <a:t> </a:t>
            </a:r>
            <a:r>
              <a:rPr spc="-10" dirty="0"/>
              <a:t>maintain 	</a:t>
            </a:r>
            <a:r>
              <a:rPr dirty="0"/>
              <a:t>their</a:t>
            </a:r>
            <a:r>
              <a:rPr spc="-15" dirty="0"/>
              <a:t> </a:t>
            </a:r>
            <a:r>
              <a:rPr spc="-10" dirty="0"/>
              <a:t>holes).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4564" y="5087111"/>
            <a:ext cx="1642872" cy="164134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5461" y="233934"/>
            <a:ext cx="5566410" cy="63500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0" dirty="0"/>
              <a:t>Daily</a:t>
            </a:r>
            <a:r>
              <a:rPr sz="4000" spc="-145" dirty="0"/>
              <a:t> </a:t>
            </a:r>
            <a:r>
              <a:rPr sz="4000" spc="-60" dirty="0"/>
              <a:t>Timetable</a:t>
            </a:r>
            <a:r>
              <a:rPr sz="4000" spc="-125" dirty="0"/>
              <a:t> </a:t>
            </a:r>
            <a:r>
              <a:rPr sz="4000" dirty="0"/>
              <a:t>–</a:t>
            </a:r>
            <a:r>
              <a:rPr sz="4000" spc="-114" dirty="0"/>
              <a:t> </a:t>
            </a:r>
            <a:r>
              <a:rPr sz="4000" spc="-70" dirty="0"/>
              <a:t>Autumn</a:t>
            </a:r>
            <a:r>
              <a:rPr sz="4000" spc="-155" dirty="0"/>
              <a:t> </a:t>
            </a:r>
            <a:endParaRPr lang="en-US" sz="4000" spc="-50" dirty="0"/>
          </a:p>
        </p:txBody>
      </p:sp>
      <p:grpSp>
        <p:nvGrpSpPr>
          <p:cNvPr id="3" name="object 3"/>
          <p:cNvGrpSpPr/>
          <p:nvPr/>
        </p:nvGrpSpPr>
        <p:grpSpPr>
          <a:xfrm>
            <a:off x="11378585" y="31283"/>
            <a:ext cx="799297" cy="818080"/>
            <a:chOff x="10837164" y="91440"/>
            <a:chExt cx="1310640" cy="14998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" name="Picture 3" descr="A white table with black text&#10;&#10;AI-generated content may be incorrect.">
            <a:extLst>
              <a:ext uri="{FF2B5EF4-FFF2-40B4-BE49-F238E27FC236}">
                <a16:creationId xmlns:a16="http://schemas.microsoft.com/office/drawing/2014/main" id="{5FA24031-4394-2806-8E0F-44B1B6286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19" y="857828"/>
            <a:ext cx="12210184" cy="60082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14054"/>
            <a:ext cx="7046464" cy="1020536"/>
          </a:xfrm>
          <a:prstGeom prst="rect">
            <a:avLst/>
          </a:prstGeom>
        </p:spPr>
        <p:txBody>
          <a:bodyPr vert="horz" wrap="square" lIns="0" tIns="34010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" dirty="0"/>
              <a:t>Maths</a:t>
            </a:r>
            <a:r>
              <a:rPr spc="-160" dirty="0"/>
              <a:t> </a:t>
            </a:r>
            <a:r>
              <a:rPr dirty="0"/>
              <a:t>–</a:t>
            </a:r>
            <a:r>
              <a:rPr spc="-120" dirty="0"/>
              <a:t> </a:t>
            </a:r>
            <a:r>
              <a:rPr spc="-60" dirty="0"/>
              <a:t>White</a:t>
            </a:r>
            <a:r>
              <a:rPr spc="-150" dirty="0"/>
              <a:t> </a:t>
            </a:r>
            <a:r>
              <a:rPr spc="-65" dirty="0"/>
              <a:t>Rose</a:t>
            </a:r>
            <a:r>
              <a:rPr spc="-155" dirty="0"/>
              <a:t> </a:t>
            </a:r>
            <a:r>
              <a:rPr spc="-25" dirty="0"/>
              <a:t>Ma</a:t>
            </a:r>
            <a:r>
              <a:rPr lang="en-GB" spc="-25" dirty="0" err="1"/>
              <a:t>ths</a:t>
            </a:r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36465" y="627392"/>
            <a:ext cx="10271760" cy="4545219"/>
          </a:xfrm>
          <a:prstGeom prst="rect">
            <a:avLst/>
          </a:prstGeom>
        </p:spPr>
        <p:txBody>
          <a:bodyPr vert="horz" wrap="square" lIns="0" tIns="57785" rIns="0" bIns="0" rtlCol="0" anchor="t">
            <a:spAutoFit/>
          </a:bodyPr>
          <a:lstStyle/>
          <a:p>
            <a:pPr marL="241300" marR="5080" indent="-229235">
              <a:lnSpc>
                <a:spcPts val="2810"/>
              </a:lnSpc>
              <a:spcBef>
                <a:spcPts val="455"/>
              </a:spcBef>
              <a:buFont typeface="Arial"/>
              <a:buChar char="•"/>
              <a:tabLst>
                <a:tab pos="241300" algn="l"/>
              </a:tabLst>
            </a:pPr>
            <a:endParaRPr sz="2600" spc="-10" dirty="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Carlito"/>
                <a:cs typeface="Carlito"/>
              </a:rPr>
              <a:t>As</a:t>
            </a:r>
            <a:r>
              <a:rPr sz="2600" spc="-7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in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previous</a:t>
            </a:r>
            <a:r>
              <a:rPr sz="2600" spc="-7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years,</a:t>
            </a:r>
            <a:r>
              <a:rPr sz="2600" spc="-4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the</a:t>
            </a:r>
            <a:r>
              <a:rPr sz="2600" spc="-7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curriculum</a:t>
            </a:r>
            <a:r>
              <a:rPr sz="2600" spc="-7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focuses</a:t>
            </a:r>
            <a:r>
              <a:rPr sz="2600" spc="-7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on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key</a:t>
            </a:r>
            <a:r>
              <a:rPr sz="2600" spc="-60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areas:</a:t>
            </a:r>
            <a:endParaRPr sz="2600" dirty="0">
              <a:latin typeface="Carlito"/>
              <a:cs typeface="Carlito"/>
            </a:endParaRPr>
          </a:p>
          <a:p>
            <a:pPr marL="698500" lvl="1" indent="-228600">
              <a:lnSpc>
                <a:spcPct val="100000"/>
              </a:lnSpc>
              <a:spcBef>
                <a:spcPts val="270"/>
              </a:spcBef>
              <a:buFont typeface="Arial"/>
              <a:buChar char="•"/>
              <a:tabLst>
                <a:tab pos="698500" algn="l"/>
              </a:tabLst>
            </a:pPr>
            <a:r>
              <a:rPr sz="2200" dirty="0">
                <a:latin typeface="Carlito"/>
                <a:cs typeface="Carlito"/>
              </a:rPr>
              <a:t>Reasoning</a:t>
            </a:r>
            <a:r>
              <a:rPr sz="2200" spc="-7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&amp;</a:t>
            </a:r>
            <a:r>
              <a:rPr sz="2200" spc="-6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problem</a:t>
            </a:r>
            <a:r>
              <a:rPr sz="2200" spc="-7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solving</a:t>
            </a:r>
            <a:endParaRPr sz="2200" dirty="0">
              <a:latin typeface="Carlito"/>
              <a:cs typeface="Carlito"/>
            </a:endParaRPr>
          </a:p>
          <a:p>
            <a:pPr marL="698500" lvl="1" indent="-228600">
              <a:lnSpc>
                <a:spcPct val="100000"/>
              </a:lnSpc>
              <a:spcBef>
                <a:spcPts val="225"/>
              </a:spcBef>
              <a:buFont typeface="Arial"/>
              <a:buChar char="•"/>
              <a:tabLst>
                <a:tab pos="698500" algn="l"/>
              </a:tabLst>
            </a:pPr>
            <a:r>
              <a:rPr sz="2200" dirty="0">
                <a:latin typeface="Carlito"/>
                <a:cs typeface="Carlito"/>
              </a:rPr>
              <a:t>Arithmetic</a:t>
            </a:r>
            <a:r>
              <a:rPr sz="2200" spc="-60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&amp;</a:t>
            </a:r>
            <a:r>
              <a:rPr sz="2200" spc="-5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number</a:t>
            </a:r>
            <a:r>
              <a:rPr sz="2200" spc="-5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fluency</a:t>
            </a:r>
            <a:endParaRPr sz="2200" dirty="0">
              <a:latin typeface="Carlito"/>
              <a:cs typeface="Carlito"/>
            </a:endParaRPr>
          </a:p>
          <a:p>
            <a:pPr marL="698500" lvl="1" indent="-228600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698500" algn="l"/>
              </a:tabLst>
            </a:pPr>
            <a:r>
              <a:rPr sz="2200" dirty="0">
                <a:latin typeface="Carlito"/>
                <a:cs typeface="Carlito"/>
              </a:rPr>
              <a:t>Space,</a:t>
            </a:r>
            <a:r>
              <a:rPr sz="2200" spc="-4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shape</a:t>
            </a:r>
            <a:r>
              <a:rPr sz="2200" spc="-4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&amp;</a:t>
            </a:r>
            <a:r>
              <a:rPr sz="2200" spc="-3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measure</a:t>
            </a:r>
            <a:r>
              <a:rPr sz="2200" spc="-45" dirty="0">
                <a:latin typeface="Carlito"/>
                <a:cs typeface="Carlito"/>
              </a:rPr>
              <a:t> </a:t>
            </a:r>
            <a:r>
              <a:rPr sz="2200" dirty="0">
                <a:latin typeface="Carlito"/>
                <a:cs typeface="Carlito"/>
              </a:rPr>
              <a:t>(including</a:t>
            </a:r>
            <a:r>
              <a:rPr sz="2200" spc="-5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time)</a:t>
            </a:r>
            <a:endParaRPr sz="2200" dirty="0">
              <a:latin typeface="Carlito"/>
              <a:cs typeface="Carlito"/>
            </a:endParaRPr>
          </a:p>
          <a:p>
            <a:pPr marL="241300" marR="43180" indent="-229235">
              <a:lnSpc>
                <a:spcPct val="90000"/>
              </a:lnSpc>
              <a:spcBef>
                <a:spcPts val="980"/>
              </a:spcBef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Carlito"/>
                <a:cs typeface="Carlito"/>
              </a:rPr>
              <a:t>Any</a:t>
            </a:r>
            <a:r>
              <a:rPr sz="2600" spc="-6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practical</a:t>
            </a:r>
            <a:r>
              <a:rPr sz="2600" spc="-40" dirty="0">
                <a:latin typeface="Carlito"/>
                <a:cs typeface="Carlito"/>
              </a:rPr>
              <a:t> </a:t>
            </a:r>
            <a:r>
              <a:rPr sz="2600" spc="-20" dirty="0">
                <a:latin typeface="Carlito"/>
                <a:cs typeface="Carlito"/>
              </a:rPr>
              <a:t>reinforcement</a:t>
            </a:r>
            <a:r>
              <a:rPr sz="2600" spc="-6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you</a:t>
            </a:r>
            <a:r>
              <a:rPr sz="2600" spc="-3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can</a:t>
            </a:r>
            <a:r>
              <a:rPr sz="2600" spc="-4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do</a:t>
            </a:r>
            <a:r>
              <a:rPr sz="2600" spc="-4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at</a:t>
            </a:r>
            <a:r>
              <a:rPr sz="2600" spc="-3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home</a:t>
            </a:r>
            <a:r>
              <a:rPr sz="2600" spc="-3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in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addition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to</a:t>
            </a:r>
            <a:r>
              <a:rPr sz="2600" spc="-40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homework </a:t>
            </a:r>
            <a:r>
              <a:rPr sz="2600" dirty="0">
                <a:latin typeface="Carlito"/>
                <a:cs typeface="Carlito"/>
              </a:rPr>
              <a:t>is</a:t>
            </a:r>
            <a:r>
              <a:rPr sz="2600" spc="-4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very</a:t>
            </a:r>
            <a:r>
              <a:rPr sz="2600" spc="-4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useful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especially</a:t>
            </a:r>
            <a:r>
              <a:rPr sz="2600" spc="-6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finding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opportunities</a:t>
            </a:r>
            <a:r>
              <a:rPr sz="2600" spc="-4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to</a:t>
            </a:r>
            <a:r>
              <a:rPr sz="2600" spc="-3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tell</a:t>
            </a:r>
            <a:r>
              <a:rPr sz="2600" spc="-4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the</a:t>
            </a:r>
            <a:r>
              <a:rPr sz="2600" spc="-3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time</a:t>
            </a:r>
            <a:r>
              <a:rPr sz="2600" spc="-4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etc.</a:t>
            </a:r>
            <a:r>
              <a:rPr sz="2600" spc="-35" dirty="0">
                <a:latin typeface="Carlito"/>
                <a:cs typeface="Carlito"/>
              </a:rPr>
              <a:t> </a:t>
            </a:r>
            <a:endParaRPr sz="2600" spc="-10">
              <a:latin typeface="Carlito"/>
              <a:cs typeface="Carlito"/>
            </a:endParaRPr>
          </a:p>
          <a:p>
            <a:pPr marL="241300" marR="43180" indent="-229235">
              <a:lnSpc>
                <a:spcPct val="90000"/>
              </a:lnSpc>
              <a:spcBef>
                <a:spcPts val="980"/>
              </a:spcBef>
              <a:buFont typeface="Arial"/>
              <a:buChar char="•"/>
              <a:tabLst>
                <a:tab pos="241300" algn="l"/>
                <a:tab pos="7947659" algn="l"/>
              </a:tabLst>
            </a:pPr>
            <a:endParaRPr lang="en-GB" sz="2600" spc="-35" dirty="0">
              <a:latin typeface="Carlito"/>
              <a:cs typeface="Carlito"/>
            </a:endParaRPr>
          </a:p>
          <a:p>
            <a:pPr marL="241300" marR="583565" indent="-229235">
              <a:lnSpc>
                <a:spcPct val="9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  <a:tab pos="7947659" algn="l"/>
              </a:tabLst>
            </a:pPr>
            <a:r>
              <a:rPr sz="2600" dirty="0">
                <a:latin typeface="Carlito"/>
                <a:cs typeface="Carlito"/>
              </a:rPr>
              <a:t>Times</a:t>
            </a:r>
            <a:r>
              <a:rPr sz="2600" spc="-6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tables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–</a:t>
            </a:r>
            <a:r>
              <a:rPr sz="2600" spc="-2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these</a:t>
            </a:r>
            <a:r>
              <a:rPr sz="2600" spc="-6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will</a:t>
            </a:r>
            <a:r>
              <a:rPr sz="2600" spc="-3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be</a:t>
            </a:r>
            <a:r>
              <a:rPr sz="2600" spc="-4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part</a:t>
            </a:r>
            <a:r>
              <a:rPr sz="2600" spc="-2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of</a:t>
            </a:r>
            <a:r>
              <a:rPr sz="2600" spc="-3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homework</a:t>
            </a:r>
            <a:r>
              <a:rPr sz="2600" spc="-3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this</a:t>
            </a:r>
            <a:r>
              <a:rPr sz="2600" spc="-45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term.</a:t>
            </a:r>
            <a:r>
              <a:rPr lang="en-US" sz="2600" spc="-1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Having</a:t>
            </a:r>
            <a:r>
              <a:rPr sz="2600" spc="-80" dirty="0">
                <a:latin typeface="Carlito"/>
                <a:cs typeface="Carlito"/>
              </a:rPr>
              <a:t> </a:t>
            </a:r>
            <a:r>
              <a:rPr sz="2600" spc="-10" dirty="0">
                <a:latin typeface="Carlito"/>
                <a:cs typeface="Carlito"/>
              </a:rPr>
              <a:t>these </a:t>
            </a:r>
            <a:r>
              <a:rPr sz="2600" dirty="0">
                <a:latin typeface="Carlito"/>
                <a:cs typeface="Carlito"/>
              </a:rPr>
              <a:t>learnt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fluently</a:t>
            </a:r>
            <a:r>
              <a:rPr sz="2600" spc="-6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is</a:t>
            </a:r>
            <a:r>
              <a:rPr sz="2600" spc="-5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invaluable</a:t>
            </a:r>
            <a:r>
              <a:rPr sz="2600" spc="-6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as</a:t>
            </a:r>
            <a:r>
              <a:rPr sz="2600" spc="-4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the</a:t>
            </a:r>
            <a:r>
              <a:rPr sz="2600" spc="-4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maths</a:t>
            </a:r>
            <a:r>
              <a:rPr sz="2600" spc="-40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curriculum</a:t>
            </a:r>
            <a:r>
              <a:rPr sz="2600" spc="-75" dirty="0">
                <a:latin typeface="Carlito"/>
                <a:cs typeface="Carlito"/>
              </a:rPr>
              <a:t> </a:t>
            </a:r>
            <a:r>
              <a:rPr sz="2600" dirty="0">
                <a:latin typeface="Carlito"/>
                <a:cs typeface="Carlito"/>
              </a:rPr>
              <a:t>becomes</a:t>
            </a:r>
            <a:r>
              <a:rPr sz="2600" spc="-65" dirty="0">
                <a:latin typeface="Carlito"/>
                <a:cs typeface="Carlito"/>
              </a:rPr>
              <a:t> </a:t>
            </a:r>
            <a:r>
              <a:rPr sz="2600" spc="-20" dirty="0">
                <a:latin typeface="Carlito"/>
                <a:cs typeface="Carlito"/>
              </a:rPr>
              <a:t>more </a:t>
            </a:r>
            <a:r>
              <a:rPr sz="2600" spc="-10" dirty="0">
                <a:latin typeface="Carlito"/>
                <a:cs typeface="Carlito"/>
              </a:rPr>
              <a:t>demanding.</a:t>
            </a:r>
            <a:endParaRPr sz="26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FDBB42FB-E781-33B1-F285-92E467D8E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51" y="0"/>
            <a:ext cx="122073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26516"/>
            <a:ext cx="2435861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0" dirty="0"/>
              <a:t>Reading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091311"/>
            <a:ext cx="10346690" cy="4194225"/>
          </a:xfrm>
          <a:prstGeom prst="rect">
            <a:avLst/>
          </a:prstGeom>
        </p:spPr>
        <p:txBody>
          <a:bodyPr vert="horz" wrap="square" lIns="0" tIns="54610" rIns="0" bIns="0" rtlCol="0" anchor="t">
            <a:spAutoFit/>
          </a:bodyPr>
          <a:lstStyle/>
          <a:p>
            <a:pPr marL="239395" marR="5080" indent="-227965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rlito"/>
                <a:cs typeface="Carlito"/>
              </a:rPr>
              <a:t>Focused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reading</a:t>
            </a:r>
            <a:r>
              <a:rPr sz="2800" spc="-3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–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regular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slots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which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will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look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at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fluency, 	comprehension,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choral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reading,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peer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reading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whole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class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reading. 	</a:t>
            </a:r>
            <a:r>
              <a:rPr sz="2800" dirty="0">
                <a:latin typeface="Carlito"/>
                <a:cs typeface="Carlito"/>
              </a:rPr>
              <a:t>Within</a:t>
            </a:r>
            <a:r>
              <a:rPr sz="2800" spc="-2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this,</a:t>
            </a:r>
            <a:r>
              <a:rPr sz="2800" spc="-2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we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will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also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look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at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poetry</a:t>
            </a:r>
            <a:r>
              <a:rPr sz="2800" spc="-3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non-</a:t>
            </a:r>
            <a:r>
              <a:rPr sz="2800" dirty="0">
                <a:latin typeface="Carlito"/>
                <a:cs typeface="Carlito"/>
              </a:rPr>
              <a:t>fiction</a:t>
            </a:r>
            <a:r>
              <a:rPr sz="2800" spc="-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texts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as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well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as 	</a:t>
            </a:r>
            <a:r>
              <a:rPr sz="2800" dirty="0">
                <a:latin typeface="Carlito"/>
                <a:cs typeface="Carlito"/>
              </a:rPr>
              <a:t>novels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short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stories.</a:t>
            </a:r>
            <a:endParaRPr sz="2800" dirty="0">
              <a:latin typeface="Carlito"/>
              <a:cs typeface="Carlito"/>
            </a:endParaRPr>
          </a:p>
          <a:p>
            <a:pPr marL="239395" marR="162560" indent="-226695">
              <a:lnSpc>
                <a:spcPct val="9000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  <a:tab pos="7691755" algn="l"/>
                <a:tab pos="7890509" algn="l"/>
              </a:tabLst>
            </a:pPr>
            <a:r>
              <a:rPr sz="2800" dirty="0">
                <a:latin typeface="Carlito"/>
                <a:cs typeface="Carlito"/>
              </a:rPr>
              <a:t>Reading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books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–</a:t>
            </a:r>
            <a:r>
              <a:rPr lang="en-US" sz="2800" dirty="0">
                <a:latin typeface="Carlito"/>
                <a:cs typeface="Carlito"/>
              </a:rPr>
              <a:t>it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is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important</a:t>
            </a:r>
            <a:r>
              <a:rPr sz="2800" spc="-3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that </a:t>
            </a:r>
            <a:r>
              <a:rPr sz="2800" dirty="0">
                <a:latin typeface="Carlito"/>
                <a:cs typeface="Carlito"/>
              </a:rPr>
              <a:t>we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foster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love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of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books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reading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for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pleasure.</a:t>
            </a:r>
            <a:r>
              <a:rPr lang="en-GB" sz="2800" spc="-1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They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need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be </a:t>
            </a:r>
            <a:r>
              <a:rPr sz="2800" dirty="0">
                <a:latin typeface="Carlito"/>
                <a:cs typeface="Carlito"/>
              </a:rPr>
              <a:t>reading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every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day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this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is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homework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expectation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but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this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could </a:t>
            </a:r>
            <a:r>
              <a:rPr sz="2800" dirty="0">
                <a:latin typeface="Carlito"/>
                <a:cs typeface="Carlito"/>
              </a:rPr>
              <a:t>include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reading</a:t>
            </a:r>
            <a:r>
              <a:rPr sz="2800" spc="-9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9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younger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siblings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or</a:t>
            </a:r>
            <a:r>
              <a:rPr sz="2800" spc="-9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being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read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to.</a:t>
            </a:r>
            <a:r>
              <a:rPr lang="en-US" sz="2800" spc="-2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Their</a:t>
            </a:r>
            <a:r>
              <a:rPr sz="2800" spc="-10" dirty="0">
                <a:latin typeface="Carlito"/>
                <a:cs typeface="Carlito"/>
              </a:rPr>
              <a:t> reading 	</a:t>
            </a:r>
            <a:r>
              <a:rPr sz="2800" dirty="0">
                <a:latin typeface="Carlito"/>
                <a:cs typeface="Carlito"/>
              </a:rPr>
              <a:t>books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should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be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in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school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every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day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can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be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selected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from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school 	</a:t>
            </a:r>
            <a:r>
              <a:rPr sz="2800" dirty="0">
                <a:latin typeface="Carlito"/>
                <a:cs typeface="Carlito"/>
              </a:rPr>
              <a:t>or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from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home.</a:t>
            </a:r>
            <a:endParaRPr sz="2800" dirty="0">
              <a:latin typeface="Carlito"/>
              <a:cs typeface="Carlito"/>
            </a:endParaRP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endParaRPr sz="2800" spc="-10" dirty="0">
              <a:latin typeface="Carlito"/>
              <a:cs typeface="Carlito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72400" y="5375333"/>
            <a:ext cx="1371600" cy="13716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diagram&#10;&#10;AI-generated content may be incorrect.">
            <a:extLst>
              <a:ext uri="{FF2B5EF4-FFF2-40B4-BE49-F238E27FC236}">
                <a16:creationId xmlns:a16="http://schemas.microsoft.com/office/drawing/2014/main" id="{54F0D416-74FE-EE57-9D04-E651EBDB5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" y="-2020"/>
            <a:ext cx="12186515" cy="68620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59156"/>
            <a:ext cx="2207261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5" dirty="0"/>
              <a:t>Writing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156157"/>
            <a:ext cx="9726930" cy="4998163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39395" marR="81280" indent="-227329">
              <a:lnSpc>
                <a:spcPts val="3030"/>
              </a:lnSpc>
              <a:spcBef>
                <a:spcPts val="47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rlito"/>
                <a:cs typeface="Carlito"/>
              </a:rPr>
              <a:t>Focus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is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on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writing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for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purpose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audience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considering</a:t>
            </a:r>
            <a:r>
              <a:rPr sz="2800" spc="-3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which </a:t>
            </a:r>
            <a:r>
              <a:rPr sz="2800" dirty="0">
                <a:latin typeface="Carlito"/>
                <a:cs typeface="Carlito"/>
              </a:rPr>
              <a:t>techniques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need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be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used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what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tone</a:t>
            </a:r>
            <a:endParaRPr sz="2800" dirty="0">
              <a:latin typeface="Carlito"/>
              <a:cs typeface="Carlito"/>
            </a:endParaRPr>
          </a:p>
          <a:p>
            <a:pPr marL="240665" indent="-22796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rlito"/>
                <a:cs typeface="Carlito"/>
              </a:rPr>
              <a:t>Skills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from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spc="-45" dirty="0">
                <a:latin typeface="Carlito"/>
                <a:cs typeface="Carlito"/>
              </a:rPr>
              <a:t>SPAG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need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be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incorporated</a:t>
            </a:r>
            <a:endParaRPr sz="2800" dirty="0">
              <a:latin typeface="Carlito"/>
              <a:cs typeface="Carlito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029" algn="l"/>
              </a:tabLst>
            </a:pPr>
            <a:r>
              <a:rPr sz="2800" dirty="0">
                <a:latin typeface="Carlito"/>
                <a:cs typeface="Carlito"/>
              </a:rPr>
              <a:t>Independence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is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key</a:t>
            </a:r>
            <a:endParaRPr sz="2800" dirty="0">
              <a:latin typeface="Carlito"/>
              <a:cs typeface="Carlito"/>
            </a:endParaRPr>
          </a:p>
          <a:p>
            <a:pPr marL="240665" indent="-22796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rlito"/>
                <a:cs typeface="Carlito"/>
              </a:rPr>
              <a:t>Areas</a:t>
            </a:r>
            <a:r>
              <a:rPr sz="2800" spc="-12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covered:</a:t>
            </a:r>
            <a:endParaRPr sz="2800" dirty="0">
              <a:latin typeface="Carlito"/>
              <a:cs typeface="Carlito"/>
            </a:endParaRPr>
          </a:p>
          <a:p>
            <a:pPr marL="697230" lvl="1" indent="-227329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97230" algn="l"/>
              </a:tabLst>
            </a:pPr>
            <a:r>
              <a:rPr sz="2400" dirty="0">
                <a:latin typeface="Carlito"/>
                <a:cs typeface="Carlito"/>
              </a:rPr>
              <a:t>Writing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to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entertain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–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narratives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(stories),</a:t>
            </a:r>
            <a:r>
              <a:rPr sz="2400" spc="-70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poetry,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descriptions,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settings</a:t>
            </a:r>
            <a:endParaRPr sz="2400" dirty="0">
              <a:latin typeface="Carlito"/>
              <a:cs typeface="Carlito"/>
            </a:endParaRPr>
          </a:p>
          <a:p>
            <a:pPr marL="697230" lvl="1" indent="-227329">
              <a:lnSpc>
                <a:spcPts val="2735"/>
              </a:lnSpc>
              <a:spcBef>
                <a:spcPts val="219"/>
              </a:spcBef>
              <a:buFont typeface="Arial"/>
              <a:buChar char="•"/>
              <a:tabLst>
                <a:tab pos="697230" algn="l"/>
              </a:tabLst>
            </a:pPr>
            <a:r>
              <a:rPr sz="2400" dirty="0">
                <a:latin typeface="Carlito"/>
                <a:cs typeface="Carlito"/>
              </a:rPr>
              <a:t>Writing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to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inform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–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instructions,</a:t>
            </a:r>
            <a:r>
              <a:rPr sz="2400" spc="-7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reports,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newspapers,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blogs,</a:t>
            </a:r>
            <a:r>
              <a:rPr sz="2400" spc="-7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biographies,</a:t>
            </a:r>
            <a:endParaRPr sz="2400" dirty="0">
              <a:latin typeface="Carlito"/>
              <a:cs typeface="Carlito"/>
            </a:endParaRPr>
          </a:p>
          <a:p>
            <a:pPr marL="698500">
              <a:lnSpc>
                <a:spcPts val="2735"/>
              </a:lnSpc>
            </a:pPr>
            <a:r>
              <a:rPr sz="2400" spc="-10" dirty="0">
                <a:latin typeface="Carlito"/>
                <a:cs typeface="Carlito"/>
              </a:rPr>
              <a:t>recounts</a:t>
            </a:r>
            <a:endParaRPr sz="2400" dirty="0">
              <a:latin typeface="Carlito"/>
              <a:cs typeface="Carlito"/>
            </a:endParaRPr>
          </a:p>
          <a:p>
            <a:pPr marL="697230" lvl="1" indent="-227329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697230" algn="l"/>
              </a:tabLst>
            </a:pPr>
            <a:r>
              <a:rPr sz="2400" dirty="0">
                <a:latin typeface="Carlito"/>
                <a:cs typeface="Carlito"/>
              </a:rPr>
              <a:t>Writing</a:t>
            </a:r>
            <a:r>
              <a:rPr sz="2400" spc="-8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to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persuade</a:t>
            </a:r>
            <a:r>
              <a:rPr sz="2400" spc="-7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–</a:t>
            </a:r>
            <a:r>
              <a:rPr sz="2400" spc="-7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letters,</a:t>
            </a:r>
            <a:r>
              <a:rPr sz="2400" spc="-8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emails,</a:t>
            </a:r>
            <a:r>
              <a:rPr sz="2400" spc="-8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debates/speeches,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adverts</a:t>
            </a:r>
            <a:endParaRPr sz="2400" dirty="0">
              <a:latin typeface="Carlito"/>
              <a:cs typeface="Carlito"/>
            </a:endParaRPr>
          </a:p>
          <a:p>
            <a:pPr marL="697230" lvl="1" indent="-227329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697230" algn="l"/>
              </a:tabLst>
            </a:pPr>
            <a:r>
              <a:rPr sz="2400" dirty="0">
                <a:latin typeface="Carlito"/>
                <a:cs typeface="Carlito"/>
              </a:rPr>
              <a:t>Writing</a:t>
            </a:r>
            <a:r>
              <a:rPr sz="2400" spc="-7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to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discuss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–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balanced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arguments,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newspapers,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reviews</a:t>
            </a:r>
            <a:endParaRPr sz="24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37164" y="2590800"/>
            <a:ext cx="1371600" cy="13715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137012"/>
            <a:ext cx="21494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5" dirty="0"/>
              <a:t>Key</a:t>
            </a:r>
            <a:r>
              <a:rPr spc="-155" dirty="0"/>
              <a:t> </a:t>
            </a:r>
            <a:r>
              <a:rPr spc="-45" dirty="0"/>
              <a:t>items</a:t>
            </a:r>
          </a:p>
        </p:txBody>
      </p:sp>
      <p:sp>
        <p:nvSpPr>
          <p:cNvPr id="3" name="object 3"/>
          <p:cNvSpPr/>
          <p:nvPr/>
        </p:nvSpPr>
        <p:spPr>
          <a:xfrm>
            <a:off x="838200" y="1690116"/>
            <a:ext cx="6096000" cy="5017135"/>
          </a:xfrm>
          <a:custGeom>
            <a:avLst/>
            <a:gdLst/>
            <a:ahLst/>
            <a:cxnLst/>
            <a:rect l="l" t="t" r="r" b="b"/>
            <a:pathLst>
              <a:path w="6096000" h="5017134">
                <a:moveTo>
                  <a:pt x="6096000" y="0"/>
                </a:moveTo>
                <a:lnTo>
                  <a:pt x="0" y="0"/>
                </a:lnTo>
                <a:lnTo>
                  <a:pt x="0" y="5017008"/>
                </a:lnTo>
                <a:lnTo>
                  <a:pt x="6096000" y="5017008"/>
                </a:lnTo>
                <a:lnTo>
                  <a:pt x="6096000" y="0"/>
                </a:lnTo>
                <a:close/>
              </a:path>
            </a:pathLst>
          </a:custGeom>
          <a:solidFill>
            <a:srgbClr val="FFE6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6939" y="1698498"/>
            <a:ext cx="566420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arlito"/>
                <a:cs typeface="Carlito"/>
              </a:rPr>
              <a:t>What</a:t>
            </a:r>
            <a:r>
              <a:rPr sz="3200" b="1" spc="-40" dirty="0">
                <a:latin typeface="Carlito"/>
                <a:cs typeface="Carlito"/>
              </a:rPr>
              <a:t> </a:t>
            </a:r>
            <a:r>
              <a:rPr sz="3200" b="1" dirty="0">
                <a:latin typeface="Carlito"/>
                <a:cs typeface="Carlito"/>
              </a:rPr>
              <a:t>do</a:t>
            </a:r>
            <a:r>
              <a:rPr sz="3200" b="1" spc="-10" dirty="0">
                <a:latin typeface="Carlito"/>
                <a:cs typeface="Carlito"/>
              </a:rPr>
              <a:t> </a:t>
            </a:r>
            <a:r>
              <a:rPr sz="3200" b="1" dirty="0">
                <a:latin typeface="Carlito"/>
                <a:cs typeface="Carlito"/>
              </a:rPr>
              <a:t>I</a:t>
            </a:r>
            <a:r>
              <a:rPr sz="3200" b="1" spc="-10" dirty="0">
                <a:latin typeface="Carlito"/>
                <a:cs typeface="Carlito"/>
              </a:rPr>
              <a:t> need?</a:t>
            </a:r>
            <a:endParaRPr sz="32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3200" dirty="0">
                <a:latin typeface="Carlito"/>
                <a:cs typeface="Carlito"/>
              </a:rPr>
              <a:t>Please</a:t>
            </a:r>
            <a:r>
              <a:rPr sz="3200" spc="-55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can</a:t>
            </a:r>
            <a:r>
              <a:rPr sz="3200" spc="-40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you</a:t>
            </a:r>
            <a:r>
              <a:rPr sz="3200" spc="-45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bring</a:t>
            </a:r>
            <a:r>
              <a:rPr sz="3200" spc="-25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the</a:t>
            </a:r>
            <a:r>
              <a:rPr sz="3200" spc="-40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following </a:t>
            </a:r>
            <a:r>
              <a:rPr sz="3200" dirty="0">
                <a:latin typeface="Carlito"/>
                <a:cs typeface="Carlito"/>
              </a:rPr>
              <a:t>items</a:t>
            </a:r>
            <a:r>
              <a:rPr sz="3200" spc="-90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into</a:t>
            </a:r>
            <a:r>
              <a:rPr sz="3200" spc="-95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school:</a:t>
            </a:r>
            <a:endParaRPr sz="3200">
              <a:latin typeface="Carlito"/>
              <a:cs typeface="Carlito"/>
            </a:endParaRPr>
          </a:p>
          <a:p>
            <a:pPr marL="469900" indent="-457200">
              <a:lnSpc>
                <a:spcPct val="100000"/>
              </a:lnSpc>
              <a:spcBef>
                <a:spcPts val="3840"/>
              </a:spcBef>
              <a:buFont typeface="Arial"/>
              <a:buChar char="•"/>
              <a:tabLst>
                <a:tab pos="469900" algn="l"/>
              </a:tabLst>
            </a:pPr>
            <a:r>
              <a:rPr sz="3200" dirty="0">
                <a:latin typeface="Carlito"/>
                <a:cs typeface="Carlito"/>
              </a:rPr>
              <a:t>a</a:t>
            </a:r>
            <a:r>
              <a:rPr sz="3200" spc="-55" dirty="0">
                <a:latin typeface="Carlito"/>
                <a:cs typeface="Carlito"/>
              </a:rPr>
              <a:t> </a:t>
            </a:r>
            <a:r>
              <a:rPr sz="3200" spc="-25" dirty="0">
                <a:latin typeface="Carlito"/>
                <a:cs typeface="Carlito"/>
              </a:rPr>
              <a:t>non-</a:t>
            </a:r>
            <a:r>
              <a:rPr sz="3200" dirty="0">
                <a:latin typeface="Carlito"/>
                <a:cs typeface="Carlito"/>
              </a:rPr>
              <a:t>spill</a:t>
            </a:r>
            <a:r>
              <a:rPr sz="3200" spc="-55" dirty="0">
                <a:latin typeface="Carlito"/>
                <a:cs typeface="Carlito"/>
              </a:rPr>
              <a:t> </a:t>
            </a:r>
            <a:r>
              <a:rPr sz="3200" dirty="0">
                <a:latin typeface="Carlito"/>
                <a:cs typeface="Carlito"/>
              </a:rPr>
              <a:t>water</a:t>
            </a:r>
            <a:r>
              <a:rPr sz="3200" spc="-60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bottle</a:t>
            </a:r>
            <a:endParaRPr sz="3200">
              <a:latin typeface="Carlito"/>
              <a:cs typeface="Carlito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sz="3200" dirty="0">
                <a:latin typeface="Carlito"/>
                <a:cs typeface="Carlito"/>
              </a:rPr>
              <a:t>homework</a:t>
            </a:r>
            <a:r>
              <a:rPr sz="3200" spc="-80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diary</a:t>
            </a:r>
            <a:endParaRPr sz="3200">
              <a:latin typeface="Carlito"/>
              <a:cs typeface="Carlito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sz="3200" dirty="0">
                <a:latin typeface="Carlito"/>
                <a:cs typeface="Carlito"/>
              </a:rPr>
              <a:t>pencil</a:t>
            </a:r>
            <a:r>
              <a:rPr sz="3200" spc="-90" dirty="0">
                <a:latin typeface="Carlito"/>
                <a:cs typeface="Carlito"/>
              </a:rPr>
              <a:t> </a:t>
            </a:r>
            <a:r>
              <a:rPr sz="3200" spc="-20" dirty="0">
                <a:latin typeface="Carlito"/>
                <a:cs typeface="Carlito"/>
              </a:rPr>
              <a:t>case</a:t>
            </a:r>
            <a:endParaRPr sz="3200">
              <a:latin typeface="Carlito"/>
              <a:cs typeface="Carlito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sz="3200" dirty="0">
                <a:latin typeface="Carlito"/>
                <a:cs typeface="Carlito"/>
              </a:rPr>
              <a:t>reading</a:t>
            </a:r>
            <a:r>
              <a:rPr sz="3200" spc="-150" dirty="0">
                <a:latin typeface="Carlito"/>
                <a:cs typeface="Carlito"/>
              </a:rPr>
              <a:t> </a:t>
            </a:r>
            <a:r>
              <a:rPr sz="3200" spc="-20" dirty="0">
                <a:latin typeface="Carlito"/>
                <a:cs typeface="Carlito"/>
              </a:rPr>
              <a:t>book</a:t>
            </a:r>
            <a:endParaRPr sz="3200">
              <a:latin typeface="Carlito"/>
              <a:cs typeface="Carlito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69900" algn="l"/>
              </a:tabLst>
            </a:pPr>
            <a:r>
              <a:rPr sz="3200" spc="-10" dirty="0">
                <a:latin typeface="Carlito"/>
                <a:cs typeface="Carlito"/>
              </a:rPr>
              <a:t>wellies/outdoor</a:t>
            </a:r>
            <a:r>
              <a:rPr sz="3200" spc="-45" dirty="0">
                <a:latin typeface="Carlito"/>
                <a:cs typeface="Carlito"/>
              </a:rPr>
              <a:t> </a:t>
            </a:r>
            <a:r>
              <a:rPr sz="3200" spc="-10" dirty="0">
                <a:latin typeface="Carlito"/>
                <a:cs typeface="Carlito"/>
              </a:rPr>
              <a:t>shoes</a:t>
            </a:r>
            <a:endParaRPr sz="3200">
              <a:latin typeface="Carlito"/>
              <a:cs typeface="Carlito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sz="3200" spc="-10" dirty="0">
                <a:latin typeface="Carlito"/>
                <a:cs typeface="Carlito"/>
              </a:rPr>
              <a:t>raincoat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61376" y="117347"/>
            <a:ext cx="4154424" cy="6372225"/>
          </a:xfrm>
          <a:prstGeom prst="rect">
            <a:avLst/>
          </a:prstGeom>
          <a:solidFill>
            <a:srgbClr val="DEEBF7"/>
          </a:solidFill>
          <a:ln w="76200">
            <a:solidFill>
              <a:srgbClr val="EC7C3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92075" marR="207010">
              <a:lnSpc>
                <a:spcPct val="100000"/>
              </a:lnSpc>
              <a:spcBef>
                <a:spcPts val="204"/>
              </a:spcBef>
            </a:pPr>
            <a:r>
              <a:rPr sz="2400" b="1" dirty="0">
                <a:latin typeface="Carlito"/>
                <a:cs typeface="Carlito"/>
              </a:rPr>
              <a:t>What</a:t>
            </a:r>
            <a:r>
              <a:rPr sz="2400" b="1" spc="-40" dirty="0">
                <a:latin typeface="Carlito"/>
                <a:cs typeface="Carlito"/>
              </a:rPr>
              <a:t> </a:t>
            </a:r>
            <a:r>
              <a:rPr sz="2400" b="1" dirty="0">
                <a:latin typeface="Carlito"/>
                <a:cs typeface="Carlito"/>
              </a:rPr>
              <a:t>should</a:t>
            </a:r>
            <a:r>
              <a:rPr sz="2400" b="1" spc="-50" dirty="0">
                <a:latin typeface="Carlito"/>
                <a:cs typeface="Carlito"/>
              </a:rPr>
              <a:t> </a:t>
            </a:r>
            <a:r>
              <a:rPr sz="2400" b="1" dirty="0">
                <a:latin typeface="Carlito"/>
                <a:cs typeface="Carlito"/>
              </a:rPr>
              <a:t>be</a:t>
            </a:r>
            <a:r>
              <a:rPr sz="2400" b="1" spc="-35" dirty="0">
                <a:latin typeface="Carlito"/>
                <a:cs typeface="Carlito"/>
              </a:rPr>
              <a:t> </a:t>
            </a:r>
            <a:r>
              <a:rPr sz="2400" b="1" dirty="0">
                <a:latin typeface="Carlito"/>
                <a:cs typeface="Carlito"/>
              </a:rPr>
              <a:t>in</a:t>
            </a:r>
            <a:r>
              <a:rPr sz="2400" b="1" spc="-40" dirty="0">
                <a:latin typeface="Carlito"/>
                <a:cs typeface="Carlito"/>
              </a:rPr>
              <a:t> </a:t>
            </a:r>
            <a:r>
              <a:rPr sz="2400" b="1" dirty="0">
                <a:latin typeface="Carlito"/>
                <a:cs typeface="Carlito"/>
              </a:rPr>
              <a:t>my</a:t>
            </a:r>
            <a:r>
              <a:rPr sz="2400" b="1" spc="-50" dirty="0">
                <a:latin typeface="Carlito"/>
                <a:cs typeface="Carlito"/>
              </a:rPr>
              <a:t> </a:t>
            </a:r>
            <a:r>
              <a:rPr sz="2400" b="1" spc="-10" dirty="0">
                <a:latin typeface="Carlito"/>
                <a:cs typeface="Carlito"/>
              </a:rPr>
              <a:t>pencil case?</a:t>
            </a:r>
            <a:endParaRPr sz="2400" dirty="0">
              <a:latin typeface="Carlito"/>
              <a:cs typeface="Carlito"/>
            </a:endParaRPr>
          </a:p>
          <a:p>
            <a:pPr marL="378460" marR="1350645" indent="-287020">
              <a:lnSpc>
                <a:spcPct val="100000"/>
              </a:lnSpc>
              <a:buFont typeface="Arial"/>
              <a:buChar char="•"/>
              <a:tabLst>
                <a:tab pos="378460" algn="l"/>
              </a:tabLst>
            </a:pPr>
            <a:r>
              <a:rPr sz="2400" dirty="0">
                <a:latin typeface="Carlito"/>
                <a:cs typeface="Carlito"/>
              </a:rPr>
              <a:t>blue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or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black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25" dirty="0">
                <a:latin typeface="Carlito"/>
                <a:cs typeface="Carlito"/>
              </a:rPr>
              <a:t>ink </a:t>
            </a:r>
            <a:r>
              <a:rPr sz="2400" dirty="0">
                <a:latin typeface="Carlito"/>
                <a:cs typeface="Carlito"/>
              </a:rPr>
              <a:t>handwriting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pens</a:t>
            </a:r>
            <a:endParaRPr sz="2400" dirty="0">
              <a:latin typeface="Carlito"/>
              <a:cs typeface="Carlito"/>
            </a:endParaRPr>
          </a:p>
          <a:p>
            <a:pPr marL="378460" indent="-2863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78460" algn="l"/>
              </a:tabLst>
            </a:pPr>
            <a:r>
              <a:rPr sz="2400" dirty="0">
                <a:latin typeface="Carlito"/>
                <a:cs typeface="Carlito"/>
              </a:rPr>
              <a:t>a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good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quality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rubber</a:t>
            </a:r>
            <a:endParaRPr sz="2400" dirty="0">
              <a:latin typeface="Carlito"/>
              <a:cs typeface="Carlito"/>
            </a:endParaRPr>
          </a:p>
          <a:p>
            <a:pPr marL="378460" marR="849630" indent="-287020">
              <a:lnSpc>
                <a:spcPct val="100000"/>
              </a:lnSpc>
              <a:buFont typeface="Arial"/>
              <a:buChar char="•"/>
              <a:tabLst>
                <a:tab pos="378460" algn="l"/>
              </a:tabLst>
            </a:pPr>
            <a:r>
              <a:rPr sz="2400" dirty="0">
                <a:latin typeface="Carlito"/>
                <a:cs typeface="Carlito"/>
              </a:rPr>
              <a:t>HB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(yellow</a:t>
            </a:r>
            <a:r>
              <a:rPr sz="2400" spc="-7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and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black) pencils</a:t>
            </a:r>
            <a:endParaRPr sz="2400" dirty="0">
              <a:latin typeface="Carlito"/>
              <a:cs typeface="Carlito"/>
            </a:endParaRPr>
          </a:p>
          <a:p>
            <a:pPr marL="378460" indent="-2863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78460" algn="l"/>
              </a:tabLst>
            </a:pPr>
            <a:r>
              <a:rPr sz="2400" dirty="0">
                <a:latin typeface="Carlito"/>
                <a:cs typeface="Carlito"/>
              </a:rPr>
              <a:t>a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plastic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ruler</a:t>
            </a:r>
            <a:endParaRPr sz="2400" dirty="0">
              <a:latin typeface="Carlito"/>
              <a:cs typeface="Carlito"/>
            </a:endParaRPr>
          </a:p>
          <a:p>
            <a:pPr marL="378460" indent="-286385">
              <a:lnSpc>
                <a:spcPct val="100000"/>
              </a:lnSpc>
              <a:buFont typeface="Arial"/>
              <a:buChar char="•"/>
              <a:tabLst>
                <a:tab pos="378460" algn="l"/>
              </a:tabLst>
            </a:pPr>
            <a:r>
              <a:rPr sz="2400" dirty="0">
                <a:latin typeface="Carlito"/>
                <a:cs typeface="Carlito"/>
              </a:rPr>
              <a:t>a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glue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stick</a:t>
            </a:r>
            <a:endParaRPr sz="2400" dirty="0">
              <a:latin typeface="Carlito"/>
              <a:cs typeface="Carlito"/>
            </a:endParaRPr>
          </a:p>
          <a:p>
            <a:pPr marL="378460" indent="-286385">
              <a:lnSpc>
                <a:spcPct val="100000"/>
              </a:lnSpc>
              <a:buFont typeface="Arial"/>
              <a:buChar char="•"/>
              <a:tabLst>
                <a:tab pos="378460" algn="l"/>
              </a:tabLst>
            </a:pPr>
            <a:r>
              <a:rPr sz="2400" dirty="0">
                <a:latin typeface="Carlito"/>
                <a:cs typeface="Carlito"/>
              </a:rPr>
              <a:t>a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small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sharpener</a:t>
            </a:r>
            <a:endParaRPr sz="2400" dirty="0">
              <a:latin typeface="Carlito"/>
              <a:cs typeface="Carlito"/>
            </a:endParaRPr>
          </a:p>
          <a:p>
            <a:pPr marL="92075">
              <a:lnSpc>
                <a:spcPct val="100000"/>
              </a:lnSpc>
            </a:pPr>
            <a:r>
              <a:rPr sz="2400" b="1" dirty="0">
                <a:latin typeface="Carlito"/>
                <a:cs typeface="Carlito"/>
              </a:rPr>
              <a:t>Additional</a:t>
            </a:r>
            <a:r>
              <a:rPr sz="2400" b="1" spc="-35" dirty="0">
                <a:latin typeface="Carlito"/>
                <a:cs typeface="Carlito"/>
              </a:rPr>
              <a:t> </a:t>
            </a:r>
            <a:r>
              <a:rPr sz="2400" b="1" spc="-10" dirty="0">
                <a:latin typeface="Carlito"/>
                <a:cs typeface="Carlito"/>
              </a:rPr>
              <a:t>extras:</a:t>
            </a:r>
            <a:endParaRPr sz="2400" dirty="0">
              <a:latin typeface="Carlito"/>
              <a:cs typeface="Carlito"/>
            </a:endParaRPr>
          </a:p>
          <a:p>
            <a:pPr marL="378460" marR="660400" indent="-287020">
              <a:lnSpc>
                <a:spcPct val="100000"/>
              </a:lnSpc>
              <a:buFont typeface="Arial"/>
              <a:buChar char="•"/>
              <a:tabLst>
                <a:tab pos="378460" algn="l"/>
              </a:tabLst>
            </a:pPr>
            <a:r>
              <a:rPr sz="2400" dirty="0">
                <a:latin typeface="Carlito"/>
                <a:cs typeface="Carlito"/>
              </a:rPr>
              <a:t>a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selection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of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fine-liner </a:t>
            </a:r>
            <a:r>
              <a:rPr sz="2400" spc="-20" dirty="0">
                <a:latin typeface="Carlito"/>
                <a:cs typeface="Carlito"/>
              </a:rPr>
              <a:t>pens</a:t>
            </a:r>
            <a:endParaRPr sz="2400" dirty="0">
              <a:latin typeface="Carlito"/>
              <a:cs typeface="Carlito"/>
            </a:endParaRPr>
          </a:p>
          <a:p>
            <a:pPr marL="378460" indent="-286385">
              <a:lnSpc>
                <a:spcPct val="100000"/>
              </a:lnSpc>
              <a:buFont typeface="Arial"/>
              <a:buChar char="•"/>
              <a:tabLst>
                <a:tab pos="378460" algn="l"/>
              </a:tabLst>
            </a:pPr>
            <a:r>
              <a:rPr sz="2400" dirty="0">
                <a:latin typeface="Carlito"/>
                <a:cs typeface="Carlito"/>
              </a:rPr>
              <a:t>highlighter</a:t>
            </a:r>
            <a:r>
              <a:rPr sz="2400" spc="-105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pens</a:t>
            </a:r>
            <a:endParaRPr sz="2400" dirty="0">
              <a:latin typeface="Carlito"/>
              <a:cs typeface="Carlito"/>
            </a:endParaRPr>
          </a:p>
          <a:p>
            <a:pPr marL="378460" marR="601345" indent="-287020">
              <a:lnSpc>
                <a:spcPct val="100000"/>
              </a:lnSpc>
              <a:buFont typeface="Arial"/>
              <a:buChar char="•"/>
              <a:tabLst>
                <a:tab pos="378460" algn="l"/>
              </a:tabLst>
            </a:pPr>
            <a:r>
              <a:rPr sz="2400" dirty="0">
                <a:latin typeface="Carlito"/>
                <a:cs typeface="Carlito"/>
              </a:rPr>
              <a:t>A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selection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of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colouring pencils</a:t>
            </a:r>
            <a:endParaRPr sz="2400" dirty="0">
              <a:latin typeface="Carlito"/>
              <a:cs typeface="Carlito"/>
            </a:endParaRPr>
          </a:p>
          <a:p>
            <a:pPr marL="378460" indent="-286385">
              <a:lnSpc>
                <a:spcPct val="100000"/>
              </a:lnSpc>
              <a:buFont typeface="Arial"/>
              <a:buChar char="•"/>
              <a:tabLst>
                <a:tab pos="378460" algn="l"/>
              </a:tabLst>
            </a:pPr>
            <a:r>
              <a:rPr sz="2400" dirty="0">
                <a:latin typeface="Carlito"/>
                <a:cs typeface="Carlito"/>
              </a:rPr>
              <a:t>a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selection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of</a:t>
            </a:r>
            <a:r>
              <a:rPr sz="2400" spc="-25" dirty="0">
                <a:latin typeface="Carlito"/>
                <a:cs typeface="Carlito"/>
              </a:rPr>
              <a:t> felt-</a:t>
            </a:r>
            <a:r>
              <a:rPr sz="2400" dirty="0">
                <a:latin typeface="Carlito"/>
                <a:cs typeface="Carlito"/>
              </a:rPr>
              <a:t>tip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pens</a:t>
            </a:r>
            <a:endParaRPr sz="24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265810"/>
            <a:ext cx="31242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0" dirty="0"/>
              <a:t>Homework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5500" y="963040"/>
            <a:ext cx="10179685" cy="2342308"/>
          </a:xfrm>
          <a:prstGeom prst="rect">
            <a:avLst/>
          </a:prstGeom>
        </p:spPr>
        <p:txBody>
          <a:bodyPr vert="horz" wrap="square" lIns="0" tIns="54610" rIns="0" bIns="0" rtlCol="0" anchor="t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40029" algn="l"/>
              </a:tabLst>
            </a:pPr>
            <a:r>
              <a:rPr sz="2800" dirty="0">
                <a:latin typeface="Carlito"/>
                <a:cs typeface="Carlito"/>
              </a:rPr>
              <a:t>Daily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reading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–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expectation</a:t>
            </a:r>
            <a:r>
              <a:rPr sz="2800" spc="-2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read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every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evening</a:t>
            </a:r>
            <a:endParaRPr sz="2800" dirty="0">
              <a:latin typeface="Carlito"/>
              <a:cs typeface="Carlito"/>
            </a:endParaRPr>
          </a:p>
          <a:p>
            <a:pPr marL="239395" indent="-226695">
              <a:spcBef>
                <a:spcPts val="325"/>
              </a:spcBef>
              <a:buFont typeface="Arial"/>
              <a:buChar char="•"/>
              <a:tabLst>
                <a:tab pos="240029" algn="l"/>
              </a:tabLst>
            </a:pPr>
            <a:r>
              <a:rPr sz="2800" dirty="0">
                <a:latin typeface="Carlito"/>
                <a:cs typeface="Carlito"/>
              </a:rPr>
              <a:t>Spellings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&amp;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times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tables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–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set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every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Monday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for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lang="en-US" sz="2800" dirty="0">
                <a:latin typeface="Carlito"/>
                <a:cs typeface="Carlito"/>
              </a:rPr>
              <a:t> test the following</a:t>
            </a:r>
            <a:r>
              <a:rPr sz="2800" dirty="0">
                <a:latin typeface="Carlito"/>
                <a:cs typeface="Carlito"/>
              </a:rPr>
              <a:t> </a:t>
            </a:r>
            <a:r>
              <a:rPr lang="en-US" sz="2800" dirty="0">
                <a:latin typeface="Carlito"/>
                <a:cs typeface="Carlito"/>
              </a:rPr>
              <a:t>Monday</a:t>
            </a:r>
          </a:p>
          <a:p>
            <a:pPr marL="239395" marR="5080" indent="-226695">
              <a:lnSpc>
                <a:spcPts val="2690"/>
              </a:lnSpc>
              <a:spcBef>
                <a:spcPts val="985"/>
              </a:spcBef>
              <a:buFont typeface="Arial"/>
              <a:buChar char="•"/>
              <a:tabLst>
                <a:tab pos="241300" algn="l"/>
              </a:tabLst>
            </a:pPr>
            <a:r>
              <a:rPr lang="en-GB" sz="2800" dirty="0">
                <a:latin typeface="Carlito"/>
                <a:cs typeface="Carlito"/>
              </a:rPr>
              <a:t>Homework grid to be sent out on Monday 29th September</a:t>
            </a:r>
            <a:endParaRPr sz="2800" dirty="0">
              <a:latin typeface="Carlito"/>
              <a:cs typeface="Carlito"/>
            </a:endParaRPr>
          </a:p>
          <a:p>
            <a:pPr marL="239395" marR="428625" indent="-226695">
              <a:lnSpc>
                <a:spcPct val="80000"/>
              </a:lnSpc>
              <a:spcBef>
                <a:spcPts val="1015"/>
              </a:spcBef>
              <a:buFont typeface="Arial"/>
              <a:buChar char="•"/>
              <a:tabLst>
                <a:tab pos="241300" algn="l"/>
                <a:tab pos="2626995" algn="l"/>
              </a:tabLst>
            </a:pPr>
            <a:endParaRPr sz="2800" spc="-1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44429" y="2256934"/>
            <a:ext cx="1098803" cy="11003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90891-5B36-5A1A-DB93-B39798963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983F9F0-E2A7-137B-E3C1-9E396992F4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600" y="265810"/>
            <a:ext cx="31242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0" dirty="0"/>
              <a:t>Homework</a:t>
            </a:r>
          </a:p>
        </p:txBody>
      </p:sp>
      <p:pic>
        <p:nvPicPr>
          <p:cNvPr id="8" name="Picture 7" descr="A screenshot of a book&#10;&#10;AI-generated content may be incorrect.">
            <a:extLst>
              <a:ext uri="{FF2B5EF4-FFF2-40B4-BE49-F238E27FC236}">
                <a16:creationId xmlns:a16="http://schemas.microsoft.com/office/drawing/2014/main" id="{4B0D50F1-2B72-3E05-0EE4-8DEA0C342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97"/>
            <a:ext cx="12192000" cy="40819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7A7C22-2CA1-31B8-BB4A-92623B81C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74225"/>
            <a:ext cx="12192000" cy="280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70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010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5" dirty="0"/>
              <a:t>Expectations</a:t>
            </a:r>
            <a:r>
              <a:rPr spc="-130" dirty="0"/>
              <a:t> </a:t>
            </a:r>
            <a:r>
              <a:rPr dirty="0"/>
              <a:t>in</a:t>
            </a:r>
            <a:r>
              <a:rPr spc="-120" dirty="0"/>
              <a:t> </a:t>
            </a:r>
            <a:r>
              <a:rPr spc="-130" dirty="0"/>
              <a:t>Year</a:t>
            </a:r>
            <a:r>
              <a:rPr spc="-120" dirty="0"/>
              <a:t> </a:t>
            </a:r>
            <a:r>
              <a:rPr spc="-50" dirty="0"/>
              <a:t>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467509"/>
            <a:ext cx="10106660" cy="2977097"/>
          </a:xfrm>
          <a:prstGeom prst="rect">
            <a:avLst/>
          </a:prstGeom>
        </p:spPr>
        <p:txBody>
          <a:bodyPr vert="horz" wrap="square" lIns="0" tIns="98425" rIns="0" bIns="0" rtlCol="0" anchor="t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rlito"/>
                <a:cs typeface="Carlito"/>
              </a:rPr>
              <a:t>Role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model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younger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children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–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buddies</a:t>
            </a:r>
            <a:r>
              <a:rPr sz="2800" spc="-3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Reception</a:t>
            </a:r>
            <a:endParaRPr sz="2800" dirty="0">
              <a:latin typeface="Carlito"/>
              <a:cs typeface="Carlito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rlito"/>
                <a:cs typeface="Carlito"/>
              </a:rPr>
              <a:t>Leading</a:t>
            </a:r>
            <a:r>
              <a:rPr sz="2800" spc="-9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play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clubs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for</a:t>
            </a:r>
            <a:r>
              <a:rPr sz="2800" spc="-9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younger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children</a:t>
            </a:r>
            <a:endParaRPr sz="2800" dirty="0">
              <a:latin typeface="Carlito"/>
              <a:cs typeface="Carlito"/>
            </a:endParaRPr>
          </a:p>
          <a:p>
            <a:pPr marL="240665" indent="-227965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rlito"/>
                <a:cs typeface="Carlito"/>
              </a:rPr>
              <a:t>Uniform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–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neat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correct</a:t>
            </a:r>
            <a:endParaRPr sz="2800" dirty="0">
              <a:latin typeface="Carlito"/>
              <a:cs typeface="Carlito"/>
            </a:endParaRPr>
          </a:p>
          <a:p>
            <a:pPr marL="239395" marR="202565" indent="-227965">
              <a:lnSpc>
                <a:spcPts val="3020"/>
              </a:lnSpc>
              <a:spcBef>
                <a:spcPts val="100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10" dirty="0">
                <a:latin typeface="Carlito"/>
                <a:cs typeface="Carlito"/>
              </a:rPr>
              <a:t>Responsibilities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jobs</a:t>
            </a:r>
            <a:r>
              <a:rPr sz="2800" spc="-3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around</a:t>
            </a:r>
            <a:r>
              <a:rPr sz="2800" spc="-3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school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as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well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as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ambassadors 	</a:t>
            </a:r>
            <a:r>
              <a:rPr sz="2800" dirty="0">
                <a:latin typeface="Carlito"/>
                <a:cs typeface="Carlito"/>
              </a:rPr>
              <a:t>for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visitors</a:t>
            </a:r>
            <a:endParaRPr sz="2800" dirty="0">
              <a:latin typeface="Carlito"/>
              <a:cs typeface="Carlito"/>
            </a:endParaRPr>
          </a:p>
          <a:p>
            <a:pPr marL="240665" indent="-22796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240665" algn="l"/>
              </a:tabLst>
            </a:pPr>
            <a:r>
              <a:rPr sz="2800" dirty="0">
                <a:latin typeface="Carlito"/>
                <a:cs typeface="Carlito"/>
              </a:rPr>
              <a:t>Achieving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their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best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–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in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thought,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in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word,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in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deed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39180" y="5490816"/>
            <a:ext cx="1371600" cy="137159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609676"/>
            <a:ext cx="3731261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60" dirty="0"/>
              <a:t>Team</a:t>
            </a:r>
            <a:r>
              <a:rPr spc="-95" dirty="0"/>
              <a:t> </a:t>
            </a:r>
            <a:r>
              <a:rPr spc="-45" dirty="0"/>
              <a:t>Ticks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16939" y="1391792"/>
            <a:ext cx="10303510" cy="3415755"/>
          </a:xfrm>
          <a:prstGeom prst="rect">
            <a:avLst/>
          </a:prstGeom>
        </p:spPr>
        <p:txBody>
          <a:bodyPr vert="horz" wrap="square" lIns="0" tIns="461721" rIns="0" bIns="0" rtlCol="0">
            <a:spAutoFit/>
          </a:bodyPr>
          <a:lstStyle/>
          <a:p>
            <a:pPr marL="239395" marR="600075" indent="-227329">
              <a:lnSpc>
                <a:spcPts val="3030"/>
              </a:lnSpc>
              <a:spcBef>
                <a:spcPts val="47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These</a:t>
            </a:r>
            <a:r>
              <a:rPr spc="-75" dirty="0"/>
              <a:t> </a:t>
            </a:r>
            <a:r>
              <a:rPr dirty="0"/>
              <a:t>will</a:t>
            </a:r>
            <a:r>
              <a:rPr spc="-60" dirty="0"/>
              <a:t> </a:t>
            </a:r>
            <a:r>
              <a:rPr dirty="0"/>
              <a:t>be</a:t>
            </a:r>
            <a:r>
              <a:rPr spc="-60" dirty="0"/>
              <a:t> </a:t>
            </a:r>
            <a:r>
              <a:rPr dirty="0"/>
              <a:t>awarded</a:t>
            </a:r>
            <a:r>
              <a:rPr spc="-60" dirty="0"/>
              <a:t> </a:t>
            </a:r>
            <a:r>
              <a:rPr dirty="0"/>
              <a:t>to</a:t>
            </a:r>
            <a:r>
              <a:rPr spc="-65" dirty="0"/>
              <a:t> </a:t>
            </a:r>
            <a:r>
              <a:rPr dirty="0"/>
              <a:t>children</a:t>
            </a:r>
            <a:r>
              <a:rPr spc="-35" dirty="0"/>
              <a:t> </a:t>
            </a:r>
            <a:r>
              <a:rPr dirty="0"/>
              <a:t>for</a:t>
            </a:r>
            <a:r>
              <a:rPr spc="-60" dirty="0"/>
              <a:t> </a:t>
            </a:r>
            <a:r>
              <a:rPr dirty="0"/>
              <a:t>working</a:t>
            </a:r>
            <a:r>
              <a:rPr spc="-65" dirty="0"/>
              <a:t> </a:t>
            </a:r>
            <a:r>
              <a:rPr dirty="0"/>
              <a:t>hard,</a:t>
            </a:r>
            <a:r>
              <a:rPr spc="-50" dirty="0"/>
              <a:t> </a:t>
            </a:r>
            <a:r>
              <a:rPr dirty="0"/>
              <a:t>being</a:t>
            </a:r>
            <a:r>
              <a:rPr spc="-60" dirty="0"/>
              <a:t> </a:t>
            </a:r>
            <a:r>
              <a:rPr spc="-10" dirty="0"/>
              <a:t>helpful, </a:t>
            </a:r>
            <a:r>
              <a:rPr spc="-20" dirty="0"/>
              <a:t>demonstrating</a:t>
            </a:r>
            <a:r>
              <a:rPr spc="-70" dirty="0"/>
              <a:t> </a:t>
            </a:r>
            <a:r>
              <a:rPr dirty="0"/>
              <a:t>good</a:t>
            </a:r>
            <a:r>
              <a:rPr spc="-80" dirty="0"/>
              <a:t> </a:t>
            </a:r>
            <a:r>
              <a:rPr dirty="0"/>
              <a:t>behaviour</a:t>
            </a:r>
            <a:r>
              <a:rPr spc="-70" dirty="0"/>
              <a:t> </a:t>
            </a:r>
            <a:r>
              <a:rPr spc="-20" dirty="0"/>
              <a:t>etc.</a:t>
            </a:r>
          </a:p>
          <a:p>
            <a:pPr marL="240029" marR="29845" indent="-227965">
              <a:lnSpc>
                <a:spcPts val="303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These</a:t>
            </a:r>
            <a:r>
              <a:rPr spc="-55" dirty="0"/>
              <a:t> </a:t>
            </a:r>
            <a:r>
              <a:rPr dirty="0"/>
              <a:t>are</a:t>
            </a:r>
            <a:r>
              <a:rPr spc="-55" dirty="0"/>
              <a:t> </a:t>
            </a:r>
            <a:r>
              <a:rPr spc="-10" dirty="0"/>
              <a:t>displayed</a:t>
            </a:r>
            <a:r>
              <a:rPr spc="-30" dirty="0"/>
              <a:t> </a:t>
            </a:r>
            <a:r>
              <a:rPr dirty="0"/>
              <a:t>on</a:t>
            </a:r>
            <a:r>
              <a:rPr spc="-50" dirty="0"/>
              <a:t> </a:t>
            </a:r>
            <a:r>
              <a:rPr dirty="0"/>
              <a:t>a</a:t>
            </a:r>
            <a:r>
              <a:rPr spc="-60" dirty="0"/>
              <a:t> </a:t>
            </a:r>
            <a:r>
              <a:rPr dirty="0"/>
              <a:t>chart</a:t>
            </a:r>
            <a:r>
              <a:rPr spc="-45" dirty="0"/>
              <a:t> </a:t>
            </a:r>
            <a:r>
              <a:rPr dirty="0"/>
              <a:t>in</a:t>
            </a:r>
            <a:r>
              <a:rPr spc="-55" dirty="0"/>
              <a:t> </a:t>
            </a:r>
            <a:r>
              <a:rPr dirty="0"/>
              <a:t>class.</a:t>
            </a:r>
            <a:r>
              <a:rPr spc="-30" dirty="0"/>
              <a:t> </a:t>
            </a:r>
            <a:r>
              <a:rPr dirty="0"/>
              <a:t>The</a:t>
            </a:r>
            <a:r>
              <a:rPr spc="-55" dirty="0"/>
              <a:t> </a:t>
            </a:r>
            <a:r>
              <a:rPr dirty="0"/>
              <a:t>team</a:t>
            </a:r>
            <a:r>
              <a:rPr spc="-60" dirty="0"/>
              <a:t> </a:t>
            </a:r>
            <a:r>
              <a:rPr dirty="0"/>
              <a:t>ticks</a:t>
            </a:r>
            <a:r>
              <a:rPr spc="-50" dirty="0"/>
              <a:t> </a:t>
            </a:r>
            <a:r>
              <a:rPr dirty="0"/>
              <a:t>earned</a:t>
            </a:r>
            <a:r>
              <a:rPr spc="-55" dirty="0"/>
              <a:t> </a:t>
            </a:r>
            <a:r>
              <a:rPr dirty="0"/>
              <a:t>by</a:t>
            </a:r>
            <a:r>
              <a:rPr spc="-50" dirty="0"/>
              <a:t> </a:t>
            </a:r>
            <a:r>
              <a:rPr spc="-25" dirty="0"/>
              <a:t>the </a:t>
            </a:r>
            <a:r>
              <a:rPr dirty="0"/>
              <a:t>children</a:t>
            </a:r>
            <a:r>
              <a:rPr spc="-45" dirty="0"/>
              <a:t> </a:t>
            </a:r>
            <a:r>
              <a:rPr dirty="0"/>
              <a:t>will</a:t>
            </a:r>
            <a:r>
              <a:rPr spc="-65" dirty="0"/>
              <a:t> </a:t>
            </a:r>
            <a:r>
              <a:rPr dirty="0"/>
              <a:t>solely</a:t>
            </a:r>
            <a:r>
              <a:rPr spc="-65" dirty="0"/>
              <a:t> </a:t>
            </a:r>
            <a:r>
              <a:rPr dirty="0"/>
              <a:t>go</a:t>
            </a:r>
            <a:r>
              <a:rPr spc="-70" dirty="0"/>
              <a:t> </a:t>
            </a:r>
            <a:r>
              <a:rPr dirty="0"/>
              <a:t>towards</a:t>
            </a:r>
            <a:r>
              <a:rPr spc="-70" dirty="0"/>
              <a:t> </a:t>
            </a:r>
            <a:r>
              <a:rPr dirty="0"/>
              <a:t>raising</a:t>
            </a:r>
            <a:r>
              <a:rPr spc="-70" dirty="0"/>
              <a:t> </a:t>
            </a:r>
            <a:r>
              <a:rPr dirty="0"/>
              <a:t>money</a:t>
            </a:r>
            <a:r>
              <a:rPr spc="-65" dirty="0"/>
              <a:t> </a:t>
            </a:r>
            <a:r>
              <a:rPr dirty="0"/>
              <a:t>for</a:t>
            </a:r>
            <a:r>
              <a:rPr spc="-65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charities</a:t>
            </a:r>
            <a:r>
              <a:rPr spc="-60" dirty="0"/>
              <a:t> </a:t>
            </a:r>
            <a:r>
              <a:rPr dirty="0"/>
              <a:t>that</a:t>
            </a:r>
            <a:r>
              <a:rPr spc="-55" dirty="0"/>
              <a:t> </a:t>
            </a:r>
            <a:r>
              <a:rPr spc="-25" dirty="0"/>
              <a:t>the </a:t>
            </a:r>
            <a:r>
              <a:rPr dirty="0"/>
              <a:t>children</a:t>
            </a:r>
            <a:r>
              <a:rPr spc="-110" dirty="0"/>
              <a:t> </a:t>
            </a:r>
            <a:r>
              <a:rPr dirty="0"/>
              <a:t>have</a:t>
            </a:r>
            <a:r>
              <a:rPr spc="-130" dirty="0"/>
              <a:t> </a:t>
            </a:r>
            <a:r>
              <a:rPr spc="-10" dirty="0"/>
              <a:t>selected.</a:t>
            </a:r>
          </a:p>
          <a:p>
            <a:pPr marL="240029" marR="5080" indent="-227965">
              <a:lnSpc>
                <a:spcPts val="3020"/>
              </a:lnSpc>
              <a:spcBef>
                <a:spcPts val="990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The</a:t>
            </a:r>
            <a:r>
              <a:rPr spc="-65" dirty="0"/>
              <a:t> </a:t>
            </a:r>
            <a:r>
              <a:rPr dirty="0"/>
              <a:t>charities</a:t>
            </a:r>
            <a:r>
              <a:rPr spc="-55" dirty="0"/>
              <a:t> </a:t>
            </a:r>
            <a:r>
              <a:rPr dirty="0"/>
              <a:t>which</a:t>
            </a:r>
            <a:r>
              <a:rPr spc="-60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money</a:t>
            </a:r>
            <a:r>
              <a:rPr spc="-60" dirty="0"/>
              <a:t> </a:t>
            </a:r>
            <a:r>
              <a:rPr dirty="0"/>
              <a:t>is</a:t>
            </a:r>
            <a:r>
              <a:rPr spc="-70" dirty="0"/>
              <a:t> </a:t>
            </a:r>
            <a:r>
              <a:rPr dirty="0"/>
              <a:t>raised</a:t>
            </a:r>
            <a:r>
              <a:rPr spc="-65" dirty="0"/>
              <a:t> </a:t>
            </a:r>
            <a:r>
              <a:rPr dirty="0"/>
              <a:t>for</a:t>
            </a:r>
            <a:r>
              <a:rPr spc="-70" dirty="0"/>
              <a:t> </a:t>
            </a:r>
            <a:r>
              <a:rPr dirty="0"/>
              <a:t>are</a:t>
            </a:r>
            <a:r>
              <a:rPr spc="-65" dirty="0"/>
              <a:t> </a:t>
            </a:r>
            <a:r>
              <a:rPr dirty="0"/>
              <a:t>chosen</a:t>
            </a:r>
            <a:r>
              <a:rPr spc="-50" dirty="0"/>
              <a:t> </a:t>
            </a:r>
            <a:r>
              <a:rPr dirty="0"/>
              <a:t>by</a:t>
            </a:r>
            <a:r>
              <a:rPr spc="-60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spc="-10" dirty="0"/>
              <a:t>children </a:t>
            </a:r>
            <a:r>
              <a:rPr dirty="0"/>
              <a:t>in</a:t>
            </a:r>
            <a:r>
              <a:rPr spc="-75" dirty="0"/>
              <a:t> </a:t>
            </a:r>
            <a:r>
              <a:rPr spc="-20" dirty="0"/>
              <a:t>Year</a:t>
            </a:r>
            <a:r>
              <a:rPr spc="-70" dirty="0"/>
              <a:t> </a:t>
            </a:r>
            <a:r>
              <a:rPr dirty="0"/>
              <a:t>6</a:t>
            </a:r>
            <a:r>
              <a:rPr spc="-45" dirty="0"/>
              <a:t> </a:t>
            </a:r>
            <a:r>
              <a:rPr dirty="0"/>
              <a:t>each</a:t>
            </a:r>
            <a:r>
              <a:rPr spc="-65" dirty="0"/>
              <a:t> </a:t>
            </a:r>
            <a:r>
              <a:rPr spc="-20" dirty="0"/>
              <a:t>year.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37164" y="5486402"/>
            <a:ext cx="1371600" cy="13715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725545" cy="2044791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10" dirty="0"/>
              <a:t>End</a:t>
            </a:r>
            <a:r>
              <a:rPr spc="-185" dirty="0"/>
              <a:t> </a:t>
            </a:r>
            <a:r>
              <a:rPr dirty="0"/>
              <a:t>of</a:t>
            </a:r>
            <a:r>
              <a:rPr spc="-150" dirty="0"/>
              <a:t> </a:t>
            </a:r>
            <a:r>
              <a:rPr spc="-40" dirty="0"/>
              <a:t>KS2</a:t>
            </a:r>
            <a:r>
              <a:rPr spc="-190" dirty="0"/>
              <a:t> </a:t>
            </a:r>
            <a:r>
              <a:rPr lang="en-US" spc="-190" dirty="0"/>
              <a:t>– </a:t>
            </a:r>
            <a:r>
              <a:rPr spc="-204" dirty="0"/>
              <a:t>SATs</a:t>
            </a:r>
            <a:br>
              <a:rPr lang="en-US" spc="-204" dirty="0"/>
            </a:br>
            <a:endParaRPr lang="en-US" spc="-204" dirty="0"/>
          </a:p>
        </p:txBody>
      </p:sp>
      <p:sp>
        <p:nvSpPr>
          <p:cNvPr id="3" name="object 3"/>
          <p:cNvSpPr txBox="1"/>
          <p:nvPr/>
        </p:nvSpPr>
        <p:spPr>
          <a:xfrm>
            <a:off x="921618" y="2033821"/>
            <a:ext cx="10033000" cy="347210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64795" marR="737870" indent="-227329">
              <a:lnSpc>
                <a:spcPts val="3030"/>
              </a:lnSpc>
              <a:spcBef>
                <a:spcPts val="475"/>
              </a:spcBef>
              <a:buFont typeface="Arial"/>
              <a:buChar char="•"/>
              <a:tabLst>
                <a:tab pos="266700" algn="l"/>
              </a:tabLst>
            </a:pPr>
            <a:r>
              <a:rPr sz="2800" dirty="0">
                <a:latin typeface="Carlito"/>
                <a:cs typeface="Carlito"/>
              </a:rPr>
              <a:t>The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Key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Stage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2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tests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timetabled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from</a:t>
            </a:r>
            <a:r>
              <a:rPr sz="2800" spc="-75" dirty="0">
                <a:latin typeface="Carlito"/>
                <a:cs typeface="Carlito"/>
              </a:rPr>
              <a:t> </a:t>
            </a:r>
            <a:endParaRPr lang="en-GB" sz="2800" spc="-75" dirty="0">
              <a:latin typeface="Carlito"/>
              <a:cs typeface="Carlito"/>
            </a:endParaRPr>
          </a:p>
          <a:p>
            <a:pPr marL="264795" marR="737870" indent="-227329">
              <a:lnSpc>
                <a:spcPts val="3030"/>
              </a:lnSpc>
              <a:spcBef>
                <a:spcPts val="475"/>
              </a:spcBef>
              <a:buFont typeface="Arial"/>
              <a:buChar char="•"/>
              <a:tabLst>
                <a:tab pos="266700" algn="l"/>
              </a:tabLst>
            </a:pPr>
            <a:endParaRPr lang="en-GB" sz="2800" spc="-75" dirty="0">
              <a:latin typeface="Carlito"/>
              <a:cs typeface="Carlito"/>
            </a:endParaRPr>
          </a:p>
          <a:p>
            <a:pPr marL="264795" marR="737870" indent="-227329">
              <a:lnSpc>
                <a:spcPts val="3030"/>
              </a:lnSpc>
              <a:spcBef>
                <a:spcPts val="475"/>
              </a:spcBef>
              <a:buFont typeface="Arial"/>
              <a:buChar char="•"/>
              <a:tabLst>
                <a:tab pos="266700" algn="l"/>
              </a:tabLst>
            </a:pPr>
            <a:r>
              <a:rPr sz="2800" dirty="0">
                <a:latin typeface="Carlito"/>
                <a:cs typeface="Carlito"/>
              </a:rPr>
              <a:t>There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will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English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Reading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test;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English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Spelling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Grammar </a:t>
            </a:r>
            <a:r>
              <a:rPr sz="2800" dirty="0">
                <a:latin typeface="Carlito"/>
                <a:cs typeface="Carlito"/>
              </a:rPr>
              <a:t>test;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Maths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Arithmetic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paper;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Maths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Reasoning</a:t>
            </a:r>
            <a:r>
              <a:rPr sz="2800" spc="-9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Paper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1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10" dirty="0" err="1">
                <a:latin typeface="Carlito"/>
                <a:cs typeface="Carlito"/>
              </a:rPr>
              <a:t>Maths</a:t>
            </a:r>
            <a:r>
              <a:rPr sz="2800" spc="-10" dirty="0">
                <a:latin typeface="Carlito"/>
                <a:cs typeface="Carlito"/>
              </a:rPr>
              <a:t> Reasoning</a:t>
            </a:r>
            <a:r>
              <a:rPr sz="2800" spc="-10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Paper</a:t>
            </a:r>
            <a:r>
              <a:rPr sz="2800" spc="-105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2.</a:t>
            </a:r>
            <a:endParaRPr sz="2800" dirty="0">
              <a:latin typeface="Carlito"/>
              <a:cs typeface="Carlito"/>
            </a:endParaRPr>
          </a:p>
          <a:p>
            <a:pPr marL="265430" marR="85090" indent="-227965" algn="just">
              <a:lnSpc>
                <a:spcPts val="3030"/>
              </a:lnSpc>
              <a:spcBef>
                <a:spcPts val="1580"/>
              </a:spcBef>
              <a:buFont typeface="Arial"/>
              <a:buChar char="•"/>
              <a:tabLst>
                <a:tab pos="266700" algn="l"/>
              </a:tabLst>
            </a:pPr>
            <a:r>
              <a:rPr sz="2800" dirty="0">
                <a:latin typeface="Carlito"/>
                <a:cs typeface="Carlito"/>
              </a:rPr>
              <a:t>Writing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scores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are</a:t>
            </a:r>
            <a:r>
              <a:rPr sz="2800" spc="-9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taken</a:t>
            </a:r>
            <a:r>
              <a:rPr sz="2800" spc="-9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from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9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selection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of</a:t>
            </a:r>
            <a:r>
              <a:rPr sz="2800" spc="-9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pieces,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from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across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the </a:t>
            </a:r>
            <a:r>
              <a:rPr sz="2800" spc="-45" dirty="0">
                <a:latin typeface="Carlito"/>
                <a:cs typeface="Carlito"/>
              </a:rPr>
              <a:t>year,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that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are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teacher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assessed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may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externally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moderated.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20400" y="5506067"/>
            <a:ext cx="1371600" cy="137159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010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5" dirty="0"/>
              <a:t>School</a:t>
            </a:r>
            <a:r>
              <a:rPr spc="-160" dirty="0"/>
              <a:t> </a:t>
            </a:r>
            <a:r>
              <a:rPr spc="-65" dirty="0"/>
              <a:t>Residential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53439" y="1793189"/>
            <a:ext cx="9224645" cy="379527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303530" indent="-22669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03530" algn="l"/>
              </a:tabLst>
            </a:pPr>
            <a:r>
              <a:rPr lang="en-GB" sz="2800" dirty="0">
                <a:latin typeface="Carlito"/>
                <a:cs typeface="Carlito"/>
              </a:rPr>
              <a:t>Longridge</a:t>
            </a:r>
            <a:endParaRPr sz="2800" spc="-10" dirty="0" err="1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280"/>
              </a:spcBef>
              <a:buFont typeface="Arial"/>
              <a:buChar char="•"/>
            </a:pPr>
            <a:endParaRPr sz="2800" dirty="0">
              <a:latin typeface="Carlito"/>
              <a:cs typeface="Carlito"/>
            </a:endParaRPr>
          </a:p>
          <a:p>
            <a:pPr marL="304165" indent="-227965">
              <a:buFont typeface="Arial"/>
              <a:buChar char="•"/>
              <a:tabLst>
                <a:tab pos="304165" algn="l"/>
              </a:tabLst>
            </a:pPr>
            <a:r>
              <a:rPr lang="en-GB" sz="2800" dirty="0">
                <a:latin typeface="Carlito"/>
                <a:cs typeface="Carlito"/>
              </a:rPr>
              <a:t>Tuesday 9th June 2026 to Friday 12th June 2026</a:t>
            </a:r>
            <a:endParaRPr sz="2800" spc="-2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275"/>
              </a:spcBef>
              <a:buFont typeface="Arial"/>
              <a:buChar char="•"/>
            </a:pPr>
            <a:endParaRPr sz="2800" dirty="0">
              <a:latin typeface="Carlito"/>
              <a:cs typeface="Carlito"/>
            </a:endParaRPr>
          </a:p>
          <a:p>
            <a:pPr marL="304165" indent="-227965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304165" algn="l"/>
              </a:tabLst>
            </a:pPr>
            <a:r>
              <a:rPr lang="en-US" sz="2000" spc="-10" dirty="0">
                <a:solidFill>
                  <a:srgbClr val="467886"/>
                </a:solidFill>
                <a:uFill>
                  <a:solidFill>
                    <a:srgbClr val="0462C1"/>
                  </a:solidFill>
                </a:uFill>
                <a:latin typeface="Verdana"/>
                <a:ea typeface="Verdana"/>
                <a:hlinkClick r:id="rId2"/>
              </a:rPr>
              <a:t>www.longridge.org.</a:t>
            </a:r>
            <a:r>
              <a:rPr lang="en-US" sz="2000" spc="-10" dirty="0">
                <a:solidFill>
                  <a:srgbClr val="467886"/>
                </a:solidFill>
                <a:uFill>
                  <a:solidFill>
                    <a:srgbClr val="0462C1"/>
                  </a:solidFill>
                </a:uFill>
                <a:latin typeface="Verdana"/>
                <a:ea typeface="Verdana"/>
                <a:cs typeface="Carlito"/>
                <a:hlinkClick r:id="rId2"/>
              </a:rPr>
              <a:t>uk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650"/>
              </a:spcBef>
              <a:buFont typeface="Arial"/>
              <a:buChar char="•"/>
            </a:pPr>
            <a:endParaRPr sz="2800" dirty="0">
              <a:latin typeface="Carlito"/>
              <a:cs typeface="Carlito"/>
            </a:endParaRPr>
          </a:p>
          <a:p>
            <a:pPr marL="303530" marR="17780" indent="-227965">
              <a:lnSpc>
                <a:spcPts val="3020"/>
              </a:lnSpc>
              <a:buFont typeface="Arial"/>
              <a:buChar char="•"/>
              <a:tabLst>
                <a:tab pos="304800" algn="l"/>
              </a:tabLst>
            </a:pPr>
            <a:r>
              <a:rPr sz="2800" dirty="0">
                <a:latin typeface="Carlito"/>
                <a:cs typeface="Carlito"/>
              </a:rPr>
              <a:t>Further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information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will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be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sent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out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during</a:t>
            </a:r>
            <a:r>
              <a:rPr sz="2800" spc="-3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year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regarding payment,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activities</a:t>
            </a:r>
            <a:r>
              <a:rPr sz="2800" spc="-10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etc.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64203" y="5679328"/>
            <a:ext cx="1371600" cy="137159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609676"/>
            <a:ext cx="4721861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Can</a:t>
            </a:r>
            <a:r>
              <a:rPr spc="-235" dirty="0"/>
              <a:t> </a:t>
            </a:r>
            <a:r>
              <a:rPr spc="-35" dirty="0"/>
              <a:t>we</a:t>
            </a:r>
            <a:r>
              <a:rPr spc="-215" dirty="0"/>
              <a:t> </a:t>
            </a:r>
            <a:r>
              <a:rPr spc="-25" dirty="0"/>
              <a:t>help?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6360" y="1588528"/>
            <a:ext cx="10325100" cy="4031873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239395" marR="5080" indent="-227965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241300" algn="l"/>
                <a:tab pos="2115820" algn="l"/>
              </a:tabLst>
            </a:pPr>
            <a:r>
              <a:rPr sz="2800" dirty="0">
                <a:latin typeface="Carlito"/>
                <a:cs typeface="Carlito"/>
              </a:rPr>
              <a:t>We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usually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available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for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quick</a:t>
            </a:r>
            <a:r>
              <a:rPr sz="2800" spc="-2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chat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at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end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of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each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day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on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playground.</a:t>
            </a:r>
            <a:r>
              <a:rPr sz="2800" dirty="0">
                <a:latin typeface="Carlito"/>
                <a:cs typeface="Carlito"/>
              </a:rPr>
              <a:t>	If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have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something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urgent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then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please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do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let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the </a:t>
            </a:r>
            <a:r>
              <a:rPr sz="2800" dirty="0">
                <a:latin typeface="Carlito"/>
                <a:cs typeface="Carlito"/>
              </a:rPr>
              <a:t>office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know.</a:t>
            </a:r>
            <a:endParaRPr sz="2800" dirty="0">
              <a:latin typeface="Carlito"/>
              <a:cs typeface="Carlito"/>
            </a:endParaRPr>
          </a:p>
          <a:p>
            <a:pPr marL="239395" marR="383540" indent="-227965">
              <a:lnSpc>
                <a:spcPts val="3020"/>
              </a:lnSpc>
              <a:spcBef>
                <a:spcPts val="1019"/>
              </a:spcBef>
              <a:buFont typeface="Arial"/>
              <a:buChar char="•"/>
              <a:tabLst>
                <a:tab pos="241300" algn="l"/>
                <a:tab pos="1300480" algn="l"/>
                <a:tab pos="6519545" algn="l"/>
              </a:tabLst>
            </a:pPr>
            <a:r>
              <a:rPr sz="2800" dirty="0">
                <a:latin typeface="Carlito"/>
                <a:cs typeface="Carlito"/>
              </a:rPr>
              <a:t>If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</a:t>
            </a:r>
            <a:r>
              <a:rPr sz="2800" spc="-3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need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longer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chat,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then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please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arrange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meeting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via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office.</a:t>
            </a:r>
            <a:endParaRPr lang="en-GB" sz="2800" dirty="0">
              <a:latin typeface="Carlito"/>
              <a:cs typeface="Carlito"/>
            </a:endParaRPr>
          </a:p>
          <a:p>
            <a:pPr marL="239395" marR="383540" indent="-227965">
              <a:lnSpc>
                <a:spcPts val="3020"/>
              </a:lnSpc>
              <a:spcBef>
                <a:spcPts val="1019"/>
              </a:spcBef>
              <a:buFont typeface="Arial"/>
              <a:buChar char="•"/>
              <a:tabLst>
                <a:tab pos="241300" algn="l"/>
                <a:tab pos="1300480" algn="l"/>
                <a:tab pos="6519545" algn="l"/>
              </a:tabLst>
            </a:pPr>
            <a:r>
              <a:rPr sz="2800" dirty="0">
                <a:latin typeface="Carlito"/>
                <a:cs typeface="Carlito"/>
              </a:rPr>
              <a:t>Staff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meetings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on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lang="en-US" sz="2800" spc="-70" dirty="0">
                <a:latin typeface="Carlito"/>
                <a:cs typeface="Carlito"/>
              </a:rPr>
              <a:t>Wednesday</a:t>
            </a:r>
            <a:r>
              <a:rPr lang="en-US" sz="2800" spc="-10" dirty="0">
                <a:latin typeface="Carlito"/>
                <a:cs typeface="Carlito"/>
              </a:rPr>
              <a:t>s </a:t>
            </a:r>
            <a:r>
              <a:rPr sz="2800" spc="-10" dirty="0">
                <a:latin typeface="Carlito"/>
                <a:cs typeface="Carlito"/>
              </a:rPr>
              <a:t>.</a:t>
            </a:r>
          </a:p>
          <a:p>
            <a:pPr marL="239395" marR="38100" indent="-227965">
              <a:lnSpc>
                <a:spcPts val="302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rlito"/>
                <a:cs typeface="Carlito"/>
              </a:rPr>
              <a:t>There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will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be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lots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of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information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going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up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on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Class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Page,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so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please </a:t>
            </a:r>
            <a:r>
              <a:rPr sz="2800" dirty="0">
                <a:latin typeface="Carlito"/>
                <a:cs typeface="Carlito"/>
              </a:rPr>
              <a:t>do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look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there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for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resources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information:</a:t>
            </a:r>
            <a:endParaRPr sz="28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2800" u="sng" spc="-3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2"/>
              </a:rPr>
              <a:t>https://www.cheapsideschool.org.uk/owls-</a:t>
            </a:r>
            <a:r>
              <a:rPr sz="2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2"/>
              </a:rPr>
              <a:t>year-6-</a:t>
            </a:r>
            <a:r>
              <a:rPr sz="28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rlito"/>
                <a:cs typeface="Carlito"/>
                <a:hlinkClick r:id="rId2"/>
              </a:rPr>
              <a:t>4/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37164" y="5488860"/>
            <a:ext cx="1371600" cy="137159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010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Can</a:t>
            </a:r>
            <a:r>
              <a:rPr spc="-225" dirty="0"/>
              <a:t> </a:t>
            </a:r>
            <a:r>
              <a:rPr spc="-70" dirty="0"/>
              <a:t>you</a:t>
            </a:r>
            <a:r>
              <a:rPr spc="-180" dirty="0"/>
              <a:t> </a:t>
            </a:r>
            <a:r>
              <a:rPr spc="-20" dirty="0"/>
              <a:t>help?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22830"/>
            <a:ext cx="10189845" cy="3021596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0029" marR="589915" indent="-227965">
              <a:lnSpc>
                <a:spcPct val="90000"/>
              </a:lnSpc>
              <a:spcBef>
                <a:spcPts val="43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rlito"/>
                <a:cs typeface="Carlito"/>
              </a:rPr>
              <a:t>If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would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like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come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into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school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and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volunteer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8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listen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to 	</a:t>
            </a:r>
            <a:r>
              <a:rPr sz="2800" dirty="0">
                <a:latin typeface="Carlito"/>
                <a:cs typeface="Carlito"/>
              </a:rPr>
              <a:t>readers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or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help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with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school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trips</a:t>
            </a:r>
            <a:r>
              <a:rPr sz="2800" spc="-3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etc.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then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are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very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welcome. </a:t>
            </a:r>
            <a:r>
              <a:rPr sz="2800" dirty="0">
                <a:latin typeface="Carlito"/>
                <a:cs typeface="Carlito"/>
              </a:rPr>
              <a:t>Speak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front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office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as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your</a:t>
            </a:r>
            <a:r>
              <a:rPr sz="2800" spc="-4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first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port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of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call.</a:t>
            </a:r>
            <a:endParaRPr sz="28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660"/>
              </a:spcBef>
              <a:buFont typeface="Arial"/>
              <a:buChar char="•"/>
            </a:pPr>
            <a:endParaRPr sz="2800" dirty="0">
              <a:latin typeface="Carlito"/>
              <a:cs typeface="Carlito"/>
            </a:endParaRPr>
          </a:p>
          <a:p>
            <a:pPr marL="240029" marR="5080" indent="-227965">
              <a:lnSpc>
                <a:spcPts val="3020"/>
              </a:lnSpc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rlito"/>
                <a:cs typeface="Carlito"/>
              </a:rPr>
              <a:t>If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have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area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of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expertise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that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spc="-30" dirty="0">
                <a:latin typeface="Carlito"/>
                <a:cs typeface="Carlito"/>
              </a:rPr>
              <a:t>you’d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like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</a:t>
            </a:r>
            <a:r>
              <a:rPr sz="2800" spc="-8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share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with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pupils</a:t>
            </a:r>
            <a:r>
              <a:rPr sz="2800" spc="-30" dirty="0">
                <a:latin typeface="Carlito"/>
                <a:cs typeface="Carlito"/>
              </a:rPr>
              <a:t> </a:t>
            </a:r>
            <a:r>
              <a:rPr sz="2800" spc="-25" dirty="0">
                <a:latin typeface="Carlito"/>
                <a:cs typeface="Carlito"/>
              </a:rPr>
              <a:t>or 	</a:t>
            </a:r>
            <a:r>
              <a:rPr sz="2800" dirty="0">
                <a:latin typeface="Carlito"/>
                <a:cs typeface="Carlito"/>
              </a:rPr>
              <a:t>if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</a:t>
            </a:r>
            <a:r>
              <a:rPr sz="2800" spc="-6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have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connection</a:t>
            </a:r>
            <a:r>
              <a:rPr sz="2800" spc="-4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with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any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of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the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topic</a:t>
            </a:r>
            <a:r>
              <a:rPr sz="2800" spc="-5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areas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we’re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covering</a:t>
            </a:r>
            <a:r>
              <a:rPr lang="en-GB" sz="2800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this</a:t>
            </a:r>
            <a:r>
              <a:rPr sz="2800" spc="-5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year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30" dirty="0">
                <a:latin typeface="Carlito"/>
                <a:cs typeface="Carlito"/>
              </a:rPr>
              <a:t>we’d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love</a:t>
            </a:r>
            <a:r>
              <a:rPr sz="2800" spc="-75" dirty="0">
                <a:latin typeface="Carlito"/>
                <a:cs typeface="Carlito"/>
              </a:rPr>
              <a:t> </a:t>
            </a:r>
            <a:r>
              <a:rPr sz="2800" dirty="0">
                <a:latin typeface="Carlito"/>
                <a:cs typeface="Carlito"/>
              </a:rPr>
              <a:t>your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input.</a:t>
            </a:r>
            <a:endParaRPr sz="2800" dirty="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832592" y="86868"/>
            <a:ext cx="1320165" cy="1508760"/>
            <a:chOff x="10832592" y="86868"/>
            <a:chExt cx="1320165" cy="1508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41736" y="96012"/>
              <a:ext cx="1301496" cy="14904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837164" y="91440"/>
              <a:ext cx="1310640" cy="1499870"/>
            </a:xfrm>
            <a:custGeom>
              <a:avLst/>
              <a:gdLst/>
              <a:ahLst/>
              <a:cxnLst/>
              <a:rect l="l" t="t" r="r" b="b"/>
              <a:pathLst>
                <a:path w="1310640" h="1499870">
                  <a:moveTo>
                    <a:pt x="0" y="1499616"/>
                  </a:moveTo>
                  <a:lnTo>
                    <a:pt x="1310640" y="1499616"/>
                  </a:lnTo>
                  <a:lnTo>
                    <a:pt x="1310640" y="0"/>
                  </a:lnTo>
                  <a:lnTo>
                    <a:pt x="0" y="0"/>
                  </a:lnTo>
                  <a:lnTo>
                    <a:pt x="0" y="1499616"/>
                  </a:lnTo>
                  <a:close/>
                </a:path>
              </a:pathLst>
            </a:custGeom>
            <a:ln w="9144">
              <a:solidFill>
                <a:srgbClr val="FFD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06684" y="5501150"/>
            <a:ext cx="1371600" cy="13715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659AB979EDD42878F698329DDF574" ma:contentTypeVersion="20" ma:contentTypeDescription="Create a new document." ma:contentTypeScope="" ma:versionID="44f210940239f8aa13d72b54019d7fdf">
  <xsd:schema xmlns:xsd="http://www.w3.org/2001/XMLSchema" xmlns:xs="http://www.w3.org/2001/XMLSchema" xmlns:p="http://schemas.microsoft.com/office/2006/metadata/properties" xmlns:ns2="2a5f1dcc-0833-4cfd-bcad-ab37e0f36cdd" xmlns:ns3="7fa35bd1-63db-4a7c-91f2-1c0edbf99ccb" targetNamespace="http://schemas.microsoft.com/office/2006/metadata/properties" ma:root="true" ma:fieldsID="ead3a8fce053f47b89c96b13b99e752a" ns2:_="" ns3:_="">
    <xsd:import namespace="2a5f1dcc-0833-4cfd-bcad-ab37e0f36cdd"/>
    <xsd:import namespace="7fa35bd1-63db-4a7c-91f2-1c0edbf99c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5f1dcc-0833-4cfd-bcad-ab37e0f36c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013e5da-d388-45a3-a7f2-eb70fd21f9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a35bd1-63db-4a7c-91f2-1c0edbf99cc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dfa1dc5-0e8f-401d-923d-9c2f47120555}" ma:internalName="TaxCatchAll" ma:showField="CatchAllData" ma:web="7fa35bd1-63db-4a7c-91f2-1c0edbf99c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5f1dcc-0833-4cfd-bcad-ab37e0f36cdd">
      <Terms xmlns="http://schemas.microsoft.com/office/infopath/2007/PartnerControls"/>
    </lcf76f155ced4ddcb4097134ff3c332f>
    <TaxCatchAll xmlns="7fa35bd1-63db-4a7c-91f2-1c0edbf99ccb" xsi:nil="true"/>
  </documentManagement>
</p:properties>
</file>

<file path=customXml/itemProps1.xml><?xml version="1.0" encoding="utf-8"?>
<ds:datastoreItem xmlns:ds="http://schemas.openxmlformats.org/officeDocument/2006/customXml" ds:itemID="{B684C298-E5AF-4AC3-813B-7F4D89A703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5f1dcc-0833-4cfd-bcad-ab37e0f36cdd"/>
    <ds:schemaRef ds:uri="7fa35bd1-63db-4a7c-91f2-1c0edbf99c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B02C82-99AA-46AD-B11C-458BF20147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7012AE-DD0C-48BF-BA93-B6811ECA1D0F}">
  <ds:schemaRefs>
    <ds:schemaRef ds:uri="http://schemas.microsoft.com/office/2006/metadata/properties"/>
    <ds:schemaRef ds:uri="http://schemas.microsoft.com/office/infopath/2007/PartnerControls"/>
    <ds:schemaRef ds:uri="2a5f1dcc-0833-4cfd-bcad-ab37e0f36cdd"/>
    <ds:schemaRef ds:uri="7fa35bd1-63db-4a7c-91f2-1c0edbf99cc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744</Words>
  <Application>Microsoft Office PowerPoint</Application>
  <PresentationFormat>Widescreen</PresentationFormat>
  <Paragraphs>99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Meet the Teacher</vt:lpstr>
      <vt:lpstr>General Information</vt:lpstr>
      <vt:lpstr>P.E.</vt:lpstr>
      <vt:lpstr>Daily Timetable – Autumn </vt:lpstr>
      <vt:lpstr>Maths – White Rose Maths</vt:lpstr>
      <vt:lpstr>PowerPoint Presentation</vt:lpstr>
      <vt:lpstr>Reading</vt:lpstr>
      <vt:lpstr>PowerPoint Presentation</vt:lpstr>
      <vt:lpstr>Writing</vt:lpstr>
      <vt:lpstr>Key items</vt:lpstr>
      <vt:lpstr>Homework</vt:lpstr>
      <vt:lpstr>Homework</vt:lpstr>
      <vt:lpstr>Expectations in Year 6</vt:lpstr>
      <vt:lpstr>Team Ticks</vt:lpstr>
      <vt:lpstr>End of KS2 – SATs </vt:lpstr>
      <vt:lpstr>School Residential</vt:lpstr>
      <vt:lpstr>Can we help?</vt:lpstr>
      <vt:lpstr>Can you help?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Clare Roberts</dc:creator>
  <cp:lastModifiedBy>Matthew Wickenden</cp:lastModifiedBy>
  <cp:revision>90</cp:revision>
  <dcterms:created xsi:type="dcterms:W3CDTF">2024-09-03T12:24:15Z</dcterms:created>
  <dcterms:modified xsi:type="dcterms:W3CDTF">2025-09-15T15:21:31Z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2024-09-03T00:00:00Z</vt:filetime>
  </property>
  <property fmtid="{D5CDD505-2E9C-101B-9397-08002B2CF9AE}" pid="5" name="Producer">
    <vt:lpwstr>3-Heights(TM) PDF Security Shell 4.8.25.2 (http://www.pdf-tools.com)</vt:lpwstr>
  </property>
  <property fmtid="{D5CDD505-2E9C-101B-9397-08002B2CF9AE}" pid="6" name="ContentTypeId">
    <vt:lpwstr>0x010100F5E659AB979EDD42878F698329DDF574</vt:lpwstr>
  </property>
  <property fmtid="{D5CDD505-2E9C-101B-9397-08002B2CF9AE}" pid="7" name="MediaServiceImageTags">
    <vt:lpwstr/>
  </property>
</Properties>
</file>