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3848-C270-47A3-B63C-0A0D7D105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1365A-6078-4BCD-81DC-1662E140BA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00EEE-32F3-4E15-A018-6F371F48A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D0C13-D26A-43C5-8280-776B15744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F0CFF-0036-4BB4-AD1D-4E4513317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46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24C4D-E114-4A58-A768-DCB290EA7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4FB48-7085-4B2B-BA6B-B9F15855D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CC68B-225A-4B8E-A3BA-5211A6B59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F6E72-1AC2-4DB1-9096-773380E51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AAFAC-6AB5-48F2-B537-E5F777F95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54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8258F-5D07-4DDF-8C24-0619C1B8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B98C0-8302-4FE6-BC8D-E56FF841F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D7C1-24DE-4346-85B1-677D930D2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771C8-1951-45E3-9B46-C90B6D021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F40EE-8B24-4FA5-B33A-0F09A9A96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9432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B4502-96B8-4E89-A1C1-63873FC0B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6B1ED-B2C5-4D44-8D95-A999DFC594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1E439A-C5BF-483C-AEDA-0488F2EB0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9ED54F-4523-430F-8B81-E8B3D6910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A2052-88F9-4ABF-A5C0-340527BBE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6517A-14DE-4FF4-B4F8-2002EC7B8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37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2864-243F-4960-A3CF-D5FF115C7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4EE97-444E-402B-975E-691DAECBD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2E7524-BE41-4770-B020-B2AC2CCB6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BCF0E-C10D-470B-AF0D-A1F0CAD929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A62F41-B92C-44D8-BA02-BE92AE460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DA5587-4313-49C2-A251-4DE90143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9B32D4-71FD-4B50-A82C-0FE5B55DC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C830EF-A6AC-459B-9CCD-C50FAD64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607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00F04-DFF9-45E5-97A4-362F9004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65FBA2-06A8-4B82-9718-2C30D31AB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F02919-02F8-49A6-9500-F8FA55949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F520D4-8C10-492A-85AE-555968B8E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88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9ABA28-7C1F-4F29-B622-0108E6B57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953210-5EA2-4D76-9557-28F27EE09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A4259-C01D-4185-8927-A5B5BCBAD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61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0373C-D771-43B0-B9E4-6F1DF019C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830CF-A0AA-49B1-A0B4-186A745A9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D6131-721F-4F55-B639-ED30B3C67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FA5CFD-CE48-4FE7-9205-8CFA93C7D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0DF051-15B7-4A63-BD63-18AE1829E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0C278-C34A-42D8-95BA-63FBBDFFA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96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333A6-8E31-4836-AC64-DEA3C4E7F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CD9D94-5781-4227-BB9E-21FD78223E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D6B36-E490-477F-BC09-C59A30A0E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FD5A2D-CE3D-4D42-ADEB-88BBD7C6B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EC9E64-D3CF-44AD-ABD3-58E4A69B2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04191-CA88-4C6E-935A-516BA94ED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10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3A7CE-DBD0-4BC3-83BA-2F607BE3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23E188-51ED-4D3C-A3FB-1BF301C52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EF446-A3A6-459D-8730-420D7D22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2F67B-CB98-439D-AF6A-A0F6B3AA2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0826B-26FB-460B-9B73-D5467D2C6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35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3C243B-6CEC-405B-8B44-133244D30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A5C2C8-5C16-4A57-94C1-F226D44DE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F34B4-4671-4CFA-B189-9A0F697E8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1B95C-A5DD-4DB0-9806-BB2385279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351B5-A209-417B-951E-E4AAC3449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37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3F57E3-53A3-4753-B6F4-9C01830D3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C31AF-7D2B-46D2-8A3C-40A4813A1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0154A-0F17-4667-95A1-CC0D01F100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65402-12F5-4D1B-AF96-CB027D55B0AB}" type="datetimeFigureOut">
              <a:rPr lang="en-GB" smtClean="0"/>
              <a:t>30/12/2025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366E3-FC0A-495B-9140-2A215B4512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58D49-E7C2-4B3D-BCCC-29E5153847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86C84-5E58-418B-9AD8-A37308D13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96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638B4-0469-45B9-BABA-FAA03AC962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Spring 1 Topic Web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28AAB4-7A3E-4909-BB9E-357106A7BA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All about toys!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254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20B9CE-D46C-46C0-960E-B3E9243D4AF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8FA7F0-AAF0-401F-8AF3-7A8EDBDC5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733675" cy="15713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47BC2D-CEFC-4C8C-A5D2-536307045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525" y="1"/>
            <a:ext cx="2171700" cy="1571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EF6EBA-D939-4690-BF4F-D4429F6FA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525" y="0"/>
            <a:ext cx="1905000" cy="15713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A8B7A6-7734-42BE-B063-B68D9856AF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75" y="1"/>
            <a:ext cx="3105150" cy="15713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70409E-C2BC-4A78-818C-5849131F00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4550" y="-1"/>
            <a:ext cx="2457450" cy="1571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D350C9-B1E0-46A0-BB2B-27EAA70A27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419725"/>
            <a:ext cx="2533650" cy="1438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5B55B3-199C-4BDC-B015-E123954019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5025" y="5405437"/>
            <a:ext cx="2466975" cy="14382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E6F3EA-F1B7-4FF2-BEB0-67238C6970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33650" y="5448301"/>
            <a:ext cx="2524125" cy="1409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809FA5-789A-4AA3-9475-D4B507D797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57774" y="5448301"/>
            <a:ext cx="2371725" cy="1409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2B104AE-3CFF-47B2-A813-F8150D9DF0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29498" y="5448301"/>
            <a:ext cx="2305051" cy="1409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5C14499-E288-4E3B-8C94-56092011748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34575" y="2449275"/>
            <a:ext cx="2257425" cy="20094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45F1636-9EBD-4244-8A14-F85848AFDEF2}"/>
              </a:ext>
            </a:extLst>
          </p:cNvPr>
          <p:cNvSpPr txBox="1"/>
          <p:nvPr/>
        </p:nvSpPr>
        <p:spPr>
          <a:xfrm>
            <a:off x="3629025" y="2838450"/>
            <a:ext cx="45910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‘All about Toys..’</a:t>
            </a:r>
            <a:endParaRPr lang="en-GB" sz="4400" dirty="0"/>
          </a:p>
        </p:txBody>
      </p:sp>
      <p:sp>
        <p:nvSpPr>
          <p:cNvPr id="17" name="Double Wave 16">
            <a:extLst>
              <a:ext uri="{FF2B5EF4-FFF2-40B4-BE49-F238E27FC236}">
                <a16:creationId xmlns:a16="http://schemas.microsoft.com/office/drawing/2014/main" id="{AD422A82-68E4-4E17-9691-B9AF42738496}"/>
              </a:ext>
            </a:extLst>
          </p:cNvPr>
          <p:cNvSpPr/>
          <p:nvPr/>
        </p:nvSpPr>
        <p:spPr>
          <a:xfrm>
            <a:off x="238125" y="3628248"/>
            <a:ext cx="2838449" cy="1742544"/>
          </a:xfrm>
          <a:prstGeom prst="doubleWav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9152218-AC3C-4C59-A333-5FBDF66933A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8125" y="1698222"/>
            <a:ext cx="2853175" cy="17558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CEBE05E-E0AF-4CCF-8EF5-F3812235080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14699" y="3685400"/>
            <a:ext cx="2853175" cy="17558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7873DB-DE48-4E8F-B87C-EF625E92649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53636" y="3694336"/>
            <a:ext cx="2853175" cy="1755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F6B2C2D-ABC4-4D00-AB18-30A370FF3A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93050" y="1083568"/>
            <a:ext cx="2853175" cy="17558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DC1F600-D5FA-4403-B171-08AE595EBC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6788" y="1083568"/>
            <a:ext cx="2853175" cy="17558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AA31D11-71D5-4D91-91AB-EFD7596BC8C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79450" y="3142750"/>
            <a:ext cx="2853175" cy="17558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24C7B2E-841D-4CAB-A0BB-508165AFED1C}"/>
              </a:ext>
            </a:extLst>
          </p:cNvPr>
          <p:cNvSpPr txBox="1"/>
          <p:nvPr/>
        </p:nvSpPr>
        <p:spPr>
          <a:xfrm>
            <a:off x="371475" y="1828800"/>
            <a:ext cx="25669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/>
              <a:t>Science: </a:t>
            </a:r>
          </a:p>
          <a:p>
            <a:r>
              <a:rPr lang="en-US" sz="2000"/>
              <a:t>The season of Winter Everyday </a:t>
            </a:r>
            <a:r>
              <a:rPr lang="en-US" sz="2000" dirty="0"/>
              <a:t>Materials </a:t>
            </a:r>
            <a:endParaRPr lang="en-GB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301D5B-C2D2-477A-A944-5ECCC5B8FEB3}"/>
              </a:ext>
            </a:extLst>
          </p:cNvPr>
          <p:cNvSpPr txBox="1"/>
          <p:nvPr/>
        </p:nvSpPr>
        <p:spPr>
          <a:xfrm>
            <a:off x="366712" y="3771900"/>
            <a:ext cx="25717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/>
              <a:t>History: </a:t>
            </a:r>
          </a:p>
          <a:p>
            <a:r>
              <a:rPr lang="en-US" sz="2800" dirty="0"/>
              <a:t>How have Toys changed?</a:t>
            </a:r>
            <a:endParaRPr lang="en-GB" sz="2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CB1F0F-C5CD-4ADC-A042-3669DB1A3039}"/>
              </a:ext>
            </a:extLst>
          </p:cNvPr>
          <p:cNvSpPr txBox="1"/>
          <p:nvPr/>
        </p:nvSpPr>
        <p:spPr>
          <a:xfrm>
            <a:off x="3314699" y="1083567"/>
            <a:ext cx="27908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English:</a:t>
            </a:r>
          </a:p>
          <a:p>
            <a:r>
              <a:rPr lang="en-US" dirty="0"/>
              <a:t>The Robin.</a:t>
            </a:r>
          </a:p>
          <a:p>
            <a:r>
              <a:rPr lang="en-US" dirty="0"/>
              <a:t>The tiger who came to tea.</a:t>
            </a:r>
          </a:p>
          <a:p>
            <a:r>
              <a:rPr lang="en-US" dirty="0"/>
              <a:t>Lost Toy Museum. </a:t>
            </a:r>
          </a:p>
          <a:p>
            <a:r>
              <a:rPr lang="en-US" dirty="0"/>
              <a:t>The 3 little pigs. Dogger. </a:t>
            </a:r>
          </a:p>
          <a:p>
            <a:r>
              <a:rPr lang="en-US" dirty="0"/>
              <a:t> </a:t>
            </a:r>
            <a:endParaRPr lang="en-GB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1C0D354-ABB5-4343-9F84-EF06E06744B6}"/>
              </a:ext>
            </a:extLst>
          </p:cNvPr>
          <p:cNvSpPr txBox="1"/>
          <p:nvPr/>
        </p:nvSpPr>
        <p:spPr>
          <a:xfrm>
            <a:off x="3394788" y="3771900"/>
            <a:ext cx="28406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/>
              <a:t>Maths</a:t>
            </a:r>
            <a:r>
              <a:rPr lang="en-US" u="sng" dirty="0"/>
              <a:t>:</a:t>
            </a:r>
          </a:p>
          <a:p>
            <a:r>
              <a:rPr lang="en-US" sz="2000" dirty="0"/>
              <a:t>Addition and subtraction within 10.</a:t>
            </a:r>
          </a:p>
          <a:p>
            <a:r>
              <a:rPr lang="en-US" sz="2000" dirty="0"/>
              <a:t>Place value to 20. </a:t>
            </a:r>
          </a:p>
          <a:p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04962EF-1E55-48E3-A4C4-9753560897DD}"/>
              </a:ext>
            </a:extLst>
          </p:cNvPr>
          <p:cNvSpPr txBox="1"/>
          <p:nvPr/>
        </p:nvSpPr>
        <p:spPr>
          <a:xfrm>
            <a:off x="6526788" y="1209675"/>
            <a:ext cx="2853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Phonics:</a:t>
            </a:r>
          </a:p>
          <a:p>
            <a:r>
              <a:rPr lang="en-US" dirty="0"/>
              <a:t>Phase 5 sounds and Grow the code.</a:t>
            </a:r>
          </a:p>
          <a:p>
            <a:r>
              <a:rPr lang="en-US" dirty="0"/>
              <a:t>Alternative sounds. </a:t>
            </a:r>
          </a:p>
          <a:p>
            <a:r>
              <a:rPr lang="en-US" dirty="0"/>
              <a:t>Phase 5 tricky words. </a:t>
            </a:r>
            <a:endParaRPr lang="en-GB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AF3AFA-78B4-4158-8994-3AA79DA78BE5}"/>
              </a:ext>
            </a:extLst>
          </p:cNvPr>
          <p:cNvSpPr txBox="1"/>
          <p:nvPr/>
        </p:nvSpPr>
        <p:spPr>
          <a:xfrm>
            <a:off x="8794176" y="3236754"/>
            <a:ext cx="2853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Design and technology:</a:t>
            </a:r>
          </a:p>
          <a:p>
            <a:r>
              <a:rPr lang="en-US" dirty="0"/>
              <a:t>Mechanisms: Wheels and axles.</a:t>
            </a:r>
          </a:p>
          <a:p>
            <a:r>
              <a:rPr lang="en-US" dirty="0"/>
              <a:t>Design and make a pull along toy. </a:t>
            </a:r>
            <a:endParaRPr lang="en-GB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FBCCCD-3616-4813-B507-A2E8106A86EB}"/>
              </a:ext>
            </a:extLst>
          </p:cNvPr>
          <p:cNvSpPr txBox="1"/>
          <p:nvPr/>
        </p:nvSpPr>
        <p:spPr>
          <a:xfrm>
            <a:off x="6553636" y="3771900"/>
            <a:ext cx="28263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Handwriting:</a:t>
            </a:r>
          </a:p>
          <a:p>
            <a:r>
              <a:rPr lang="en-US" dirty="0" err="1"/>
              <a:t>i,l,t</a:t>
            </a:r>
            <a:r>
              <a:rPr lang="en-US" dirty="0"/>
              <a:t>        </a:t>
            </a:r>
            <a:r>
              <a:rPr lang="en-US" dirty="0" err="1"/>
              <a:t>a,g,q</a:t>
            </a:r>
            <a:r>
              <a:rPr lang="en-US" dirty="0"/>
              <a:t>    </a:t>
            </a:r>
            <a:r>
              <a:rPr lang="en-US" dirty="0" err="1"/>
              <a:t>f,j</a:t>
            </a:r>
            <a:endParaRPr lang="en-US" dirty="0"/>
          </a:p>
          <a:p>
            <a:r>
              <a:rPr lang="en-US" dirty="0" err="1"/>
              <a:t>h,b,p</a:t>
            </a:r>
            <a:r>
              <a:rPr lang="en-US" dirty="0"/>
              <a:t>     </a:t>
            </a:r>
            <a:r>
              <a:rPr lang="en-US" dirty="0" err="1"/>
              <a:t>e,s</a:t>
            </a:r>
            <a:r>
              <a:rPr lang="en-US" dirty="0"/>
              <a:t>       </a:t>
            </a:r>
            <a:r>
              <a:rPr lang="en-US" dirty="0" err="1"/>
              <a:t>x,z</a:t>
            </a:r>
            <a:endParaRPr lang="en-US" dirty="0"/>
          </a:p>
          <a:p>
            <a:r>
              <a:rPr lang="en-US" dirty="0" err="1"/>
              <a:t>r,n,m</a:t>
            </a:r>
            <a:r>
              <a:rPr lang="en-US" dirty="0"/>
              <a:t>     </a:t>
            </a:r>
            <a:r>
              <a:rPr lang="en-US" dirty="0" err="1"/>
              <a:t>u,y</a:t>
            </a:r>
            <a:endParaRPr lang="en-US" dirty="0"/>
          </a:p>
          <a:p>
            <a:r>
              <a:rPr lang="en-US" dirty="0" err="1"/>
              <a:t>C,o,a,d</a:t>
            </a:r>
            <a:r>
              <a:rPr lang="en-US" dirty="0"/>
              <a:t>   </a:t>
            </a:r>
            <a:r>
              <a:rPr lang="en-US" dirty="0" err="1"/>
              <a:t>v,w,k</a:t>
            </a:r>
            <a:r>
              <a:rPr lang="en-US" dirty="0"/>
              <a:t> </a:t>
            </a:r>
            <a:r>
              <a:rPr lang="en-US" sz="1600" dirty="0"/>
              <a:t>revisit all capital letters.</a:t>
            </a:r>
            <a:endParaRPr lang="en-GB" sz="1600" dirty="0"/>
          </a:p>
        </p:txBody>
      </p:sp>
      <p:sp>
        <p:nvSpPr>
          <p:cNvPr id="33" name="Double Wave 32">
            <a:extLst>
              <a:ext uri="{FF2B5EF4-FFF2-40B4-BE49-F238E27FC236}">
                <a16:creationId xmlns:a16="http://schemas.microsoft.com/office/drawing/2014/main" id="{6984641B-8689-408D-A5CC-2000F406759A}"/>
              </a:ext>
            </a:extLst>
          </p:cNvPr>
          <p:cNvSpPr/>
          <p:nvPr/>
        </p:nvSpPr>
        <p:spPr>
          <a:xfrm>
            <a:off x="9379963" y="991110"/>
            <a:ext cx="2733675" cy="1710282"/>
          </a:xfrm>
          <a:prstGeom prst="doubleWav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2D08E0-B5D6-4482-AA3D-017D3BEF5FD2}"/>
              </a:ext>
            </a:extLst>
          </p:cNvPr>
          <p:cNvSpPr txBox="1"/>
          <p:nvPr/>
        </p:nvSpPr>
        <p:spPr>
          <a:xfrm>
            <a:off x="9439275" y="1083567"/>
            <a:ext cx="27527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RE:</a:t>
            </a:r>
          </a:p>
          <a:p>
            <a:r>
              <a:rPr lang="en-US" dirty="0"/>
              <a:t>Theme: Jesus as a friend.</a:t>
            </a:r>
          </a:p>
          <a:p>
            <a:r>
              <a:rPr lang="en-US" dirty="0"/>
              <a:t>Enquiry: Was it always easy for Jesus to show friendship?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8860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173</Words>
  <Application>Microsoft Office PowerPoint</Application>
  <PresentationFormat>Widescreen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Spring 1 Topic Web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L. Grigulis</dc:creator>
  <cp:lastModifiedBy> L. Grigulis</cp:lastModifiedBy>
  <cp:revision>13</cp:revision>
  <dcterms:created xsi:type="dcterms:W3CDTF">2025-12-30T11:31:26Z</dcterms:created>
  <dcterms:modified xsi:type="dcterms:W3CDTF">2025-12-30T12:37:49Z</dcterms:modified>
</cp:coreProperties>
</file>