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C0A46E-0E6F-4DB7-A6B3-0E205996BBCE}" v="16" dt="2026-04-19T14:54:59.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 Grigulis" userId="0c74ea07-a132-40a4-88ba-17d8ffcfdc65" providerId="ADAL" clId="{AC842619-BD8C-4ED5-81A0-8C4614D40A96}"/>
    <pc:docChg chg="custSel addSld modSld">
      <pc:chgData name="L. Grigulis" userId="0c74ea07-a132-40a4-88ba-17d8ffcfdc65" providerId="ADAL" clId="{AC842619-BD8C-4ED5-81A0-8C4614D40A96}" dt="2026-04-19T15:05:10.152" v="2977" actId="20577"/>
      <pc:docMkLst>
        <pc:docMk/>
      </pc:docMkLst>
      <pc:sldChg chg="addSp modSp mod">
        <pc:chgData name="L. Grigulis" userId="0c74ea07-a132-40a4-88ba-17d8ffcfdc65" providerId="ADAL" clId="{AC842619-BD8C-4ED5-81A0-8C4614D40A96}" dt="2026-04-19T15:05:10.152" v="2977" actId="20577"/>
        <pc:sldMkLst>
          <pc:docMk/>
          <pc:sldMk cId="2050284348" sldId="256"/>
        </pc:sldMkLst>
        <pc:spChg chg="mod">
          <ac:chgData name="L. Grigulis" userId="0c74ea07-a132-40a4-88ba-17d8ffcfdc65" providerId="ADAL" clId="{AC842619-BD8C-4ED5-81A0-8C4614D40A96}" dt="2026-04-19T15:05:10.152" v="2977" actId="20577"/>
          <ac:spMkLst>
            <pc:docMk/>
            <pc:sldMk cId="2050284348" sldId="256"/>
            <ac:spMk id="2" creationId="{A458185A-E152-EF7A-38CD-051722AE6262}"/>
          </ac:spMkLst>
        </pc:spChg>
        <pc:spChg chg="mod">
          <ac:chgData name="L. Grigulis" userId="0c74ea07-a132-40a4-88ba-17d8ffcfdc65" providerId="ADAL" clId="{AC842619-BD8C-4ED5-81A0-8C4614D40A96}" dt="2026-04-19T15:04:23.830" v="2968" actId="20577"/>
          <ac:spMkLst>
            <pc:docMk/>
            <pc:sldMk cId="2050284348" sldId="256"/>
            <ac:spMk id="3" creationId="{BC727988-3779-F36E-4261-16214C3D3391}"/>
          </ac:spMkLst>
        </pc:spChg>
        <pc:picChg chg="add mod">
          <ac:chgData name="L. Grigulis" userId="0c74ea07-a132-40a4-88ba-17d8ffcfdc65" providerId="ADAL" clId="{AC842619-BD8C-4ED5-81A0-8C4614D40A96}" dt="2026-04-19T15:04:28.365" v="2969" actId="1076"/>
          <ac:picMkLst>
            <pc:docMk/>
            <pc:sldMk cId="2050284348" sldId="256"/>
            <ac:picMk id="5" creationId="{3C1A7F69-A545-119B-2A6C-2B70A652CFB5}"/>
          </ac:picMkLst>
        </pc:picChg>
      </pc:sldChg>
      <pc:sldChg chg="addSp delSp modSp mod">
        <pc:chgData name="L. Grigulis" userId="0c74ea07-a132-40a4-88ba-17d8ffcfdc65" providerId="ADAL" clId="{AC842619-BD8C-4ED5-81A0-8C4614D40A96}" dt="2026-04-19T14:22:44.827" v="1014" actId="255"/>
        <pc:sldMkLst>
          <pc:docMk/>
          <pc:sldMk cId="1447437781" sldId="257"/>
        </pc:sldMkLst>
        <pc:spChg chg="add mod">
          <ac:chgData name="L. Grigulis" userId="0c74ea07-a132-40a4-88ba-17d8ffcfdc65" providerId="ADAL" clId="{AC842619-BD8C-4ED5-81A0-8C4614D40A96}" dt="2026-04-19T13:51:15.907" v="6" actId="207"/>
          <ac:spMkLst>
            <pc:docMk/>
            <pc:sldMk cId="1447437781" sldId="257"/>
            <ac:spMk id="5" creationId="{4A21C386-A5BD-B895-F25D-818B34E53EAC}"/>
          </ac:spMkLst>
        </pc:spChg>
        <pc:spChg chg="add mod">
          <ac:chgData name="L. Grigulis" userId="0c74ea07-a132-40a4-88ba-17d8ffcfdc65" providerId="ADAL" clId="{AC842619-BD8C-4ED5-81A0-8C4614D40A96}" dt="2026-04-19T13:51:33.092" v="7" actId="767"/>
          <ac:spMkLst>
            <pc:docMk/>
            <pc:sldMk cId="1447437781" sldId="257"/>
            <ac:spMk id="6" creationId="{A78ED721-945A-285E-A32F-6C25E03F0EFB}"/>
          </ac:spMkLst>
        </pc:spChg>
        <pc:spChg chg="add mod">
          <ac:chgData name="L. Grigulis" userId="0c74ea07-a132-40a4-88ba-17d8ffcfdc65" providerId="ADAL" clId="{AC842619-BD8C-4ED5-81A0-8C4614D40A96}" dt="2026-04-19T14:22:44.827" v="1014" actId="255"/>
          <ac:spMkLst>
            <pc:docMk/>
            <pc:sldMk cId="1447437781" sldId="257"/>
            <ac:spMk id="7" creationId="{946541D3-4E7F-A6FA-FB66-826A8FB7D467}"/>
          </ac:spMkLst>
        </pc:spChg>
        <pc:spChg chg="add mod">
          <ac:chgData name="L. Grigulis" userId="0c74ea07-a132-40a4-88ba-17d8ffcfdc65" providerId="ADAL" clId="{AC842619-BD8C-4ED5-81A0-8C4614D40A96}" dt="2026-04-19T14:00:03.876" v="130" actId="14100"/>
          <ac:spMkLst>
            <pc:docMk/>
            <pc:sldMk cId="1447437781" sldId="257"/>
            <ac:spMk id="8" creationId="{C9971760-DD73-88A8-6CE6-6BB96ADF271C}"/>
          </ac:spMkLst>
        </pc:spChg>
        <pc:spChg chg="add mod">
          <ac:chgData name="L. Grigulis" userId="0c74ea07-a132-40a4-88ba-17d8ffcfdc65" providerId="ADAL" clId="{AC842619-BD8C-4ED5-81A0-8C4614D40A96}" dt="2026-04-19T13:59:51.299" v="129" actId="255"/>
          <ac:spMkLst>
            <pc:docMk/>
            <pc:sldMk cId="1447437781" sldId="257"/>
            <ac:spMk id="19" creationId="{E64D57AF-63DD-35C4-666D-F409DBDC17A2}"/>
          </ac:spMkLst>
        </pc:spChg>
        <pc:spChg chg="add mod">
          <ac:chgData name="L. Grigulis" userId="0c74ea07-a132-40a4-88ba-17d8ffcfdc65" providerId="ADAL" clId="{AC842619-BD8C-4ED5-81A0-8C4614D40A96}" dt="2026-04-19T14:07:21.884" v="455" actId="113"/>
          <ac:spMkLst>
            <pc:docMk/>
            <pc:sldMk cId="1447437781" sldId="257"/>
            <ac:spMk id="20" creationId="{10F6131F-4D19-3BA1-0057-147E8C2A62E5}"/>
          </ac:spMkLst>
        </pc:spChg>
        <pc:spChg chg="add mod">
          <ac:chgData name="L. Grigulis" userId="0c74ea07-a132-40a4-88ba-17d8ffcfdc65" providerId="ADAL" clId="{AC842619-BD8C-4ED5-81A0-8C4614D40A96}" dt="2026-04-19T14:16:23.639" v="882" actId="20577"/>
          <ac:spMkLst>
            <pc:docMk/>
            <pc:sldMk cId="1447437781" sldId="257"/>
            <ac:spMk id="21" creationId="{641E03E4-3B28-1872-C6B5-B1AF812E4704}"/>
          </ac:spMkLst>
        </pc:spChg>
        <pc:spChg chg="add mod">
          <ac:chgData name="L. Grigulis" userId="0c74ea07-a132-40a4-88ba-17d8ffcfdc65" providerId="ADAL" clId="{AC842619-BD8C-4ED5-81A0-8C4614D40A96}" dt="2026-04-19T14:18:16.122" v="899" actId="20577"/>
          <ac:spMkLst>
            <pc:docMk/>
            <pc:sldMk cId="1447437781" sldId="257"/>
            <ac:spMk id="22" creationId="{4F487E2F-4C06-D049-18C1-E772A60FF0D4}"/>
          </ac:spMkLst>
        </pc:spChg>
        <pc:spChg chg="add mod">
          <ac:chgData name="L. Grigulis" userId="0c74ea07-a132-40a4-88ba-17d8ffcfdc65" providerId="ADAL" clId="{AC842619-BD8C-4ED5-81A0-8C4614D40A96}" dt="2026-04-19T14:19:31.639" v="909" actId="207"/>
          <ac:spMkLst>
            <pc:docMk/>
            <pc:sldMk cId="1447437781" sldId="257"/>
            <ac:spMk id="23" creationId="{9ABC8AD4-639B-E910-B2FD-129AFCC7B14F}"/>
          </ac:spMkLst>
        </pc:spChg>
        <pc:spChg chg="add mod">
          <ac:chgData name="L. Grigulis" userId="0c74ea07-a132-40a4-88ba-17d8ffcfdc65" providerId="ADAL" clId="{AC842619-BD8C-4ED5-81A0-8C4614D40A96}" dt="2026-04-19T14:20:58.978" v="1011" actId="20577"/>
          <ac:spMkLst>
            <pc:docMk/>
            <pc:sldMk cId="1447437781" sldId="257"/>
            <ac:spMk id="24" creationId="{8E3970C6-87DA-333E-D7E6-BB99165602EF}"/>
          </ac:spMkLst>
        </pc:spChg>
        <pc:picChg chg="add mod">
          <ac:chgData name="L. Grigulis" userId="0c74ea07-a132-40a4-88ba-17d8ffcfdc65" providerId="ADAL" clId="{AC842619-BD8C-4ED5-81A0-8C4614D40A96}" dt="2026-04-19T14:08:07.966" v="459" actId="14100"/>
          <ac:picMkLst>
            <pc:docMk/>
            <pc:sldMk cId="1447437781" sldId="257"/>
            <ac:picMk id="4" creationId="{8CCAF221-9872-73BF-6429-23A5BA84E650}"/>
          </ac:picMkLst>
        </pc:picChg>
        <pc:picChg chg="add del mod">
          <ac:chgData name="L. Grigulis" userId="0c74ea07-a132-40a4-88ba-17d8ffcfdc65" providerId="ADAL" clId="{AC842619-BD8C-4ED5-81A0-8C4614D40A96}" dt="2026-04-19T14:15:11.316" v="842" actId="478"/>
          <ac:picMkLst>
            <pc:docMk/>
            <pc:sldMk cId="1447437781" sldId="257"/>
            <ac:picMk id="10" creationId="{2FC9E992-CD56-F4F7-AB37-4B00A4FDE9A0}"/>
          </ac:picMkLst>
        </pc:picChg>
        <pc:picChg chg="add mod">
          <ac:chgData name="L. Grigulis" userId="0c74ea07-a132-40a4-88ba-17d8ffcfdc65" providerId="ADAL" clId="{AC842619-BD8C-4ED5-81A0-8C4614D40A96}" dt="2026-04-19T14:00:25.415" v="134" actId="14100"/>
          <ac:picMkLst>
            <pc:docMk/>
            <pc:sldMk cId="1447437781" sldId="257"/>
            <ac:picMk id="12" creationId="{C81EC8AA-C2E0-ADA0-5B3B-066B09237CBA}"/>
          </ac:picMkLst>
        </pc:picChg>
        <pc:picChg chg="add mod">
          <ac:chgData name="L. Grigulis" userId="0c74ea07-a132-40a4-88ba-17d8ffcfdc65" providerId="ADAL" clId="{AC842619-BD8C-4ED5-81A0-8C4614D40A96}" dt="2026-04-19T13:56:25.551" v="92" actId="14100"/>
          <ac:picMkLst>
            <pc:docMk/>
            <pc:sldMk cId="1447437781" sldId="257"/>
            <ac:picMk id="14" creationId="{6427F02E-39CB-38F2-BD3B-929AE19F9683}"/>
          </ac:picMkLst>
        </pc:picChg>
        <pc:picChg chg="add mod">
          <ac:chgData name="L. Grigulis" userId="0c74ea07-a132-40a4-88ba-17d8ffcfdc65" providerId="ADAL" clId="{AC842619-BD8C-4ED5-81A0-8C4614D40A96}" dt="2026-04-19T13:56:15.240" v="89" actId="14100"/>
          <ac:picMkLst>
            <pc:docMk/>
            <pc:sldMk cId="1447437781" sldId="257"/>
            <ac:picMk id="16" creationId="{04EB51BB-4BAD-FAD0-D1F6-1FB9CAF03B88}"/>
          </ac:picMkLst>
        </pc:picChg>
        <pc:picChg chg="add del mod">
          <ac:chgData name="L. Grigulis" userId="0c74ea07-a132-40a4-88ba-17d8ffcfdc65" providerId="ADAL" clId="{AC842619-BD8C-4ED5-81A0-8C4614D40A96}" dt="2026-04-19T14:00:14.262" v="132" actId="478"/>
          <ac:picMkLst>
            <pc:docMk/>
            <pc:sldMk cId="1447437781" sldId="257"/>
            <ac:picMk id="18" creationId="{0D5695BD-4054-DCAF-6A75-2A350F21A1A0}"/>
          </ac:picMkLst>
        </pc:picChg>
        <pc:picChg chg="add mod">
          <ac:chgData name="L. Grigulis" userId="0c74ea07-a132-40a4-88ba-17d8ffcfdc65" providerId="ADAL" clId="{AC842619-BD8C-4ED5-81A0-8C4614D40A96}" dt="2026-04-19T14:22:26.562" v="1013" actId="1076"/>
          <ac:picMkLst>
            <pc:docMk/>
            <pc:sldMk cId="1447437781" sldId="257"/>
            <ac:picMk id="26" creationId="{4F2D55B0-C7D7-D67B-A750-642CA165AC48}"/>
          </ac:picMkLst>
        </pc:picChg>
      </pc:sldChg>
      <pc:sldChg chg="addSp delSp modSp new mod">
        <pc:chgData name="L. Grigulis" userId="0c74ea07-a132-40a4-88ba-17d8ffcfdc65" providerId="ADAL" clId="{AC842619-BD8C-4ED5-81A0-8C4614D40A96}" dt="2026-04-19T14:56:10.254" v="2377" actId="255"/>
        <pc:sldMkLst>
          <pc:docMk/>
          <pc:sldMk cId="1834159505" sldId="258"/>
        </pc:sldMkLst>
        <pc:spChg chg="add mod">
          <ac:chgData name="L. Grigulis" userId="0c74ea07-a132-40a4-88ba-17d8ffcfdc65" providerId="ADAL" clId="{AC842619-BD8C-4ED5-81A0-8C4614D40A96}" dt="2026-04-19T14:25:34.194" v="1017" actId="207"/>
          <ac:spMkLst>
            <pc:docMk/>
            <pc:sldMk cId="1834159505" sldId="258"/>
            <ac:spMk id="2" creationId="{393EE16F-1225-7B14-E884-378E1764A81E}"/>
          </ac:spMkLst>
        </pc:spChg>
        <pc:spChg chg="add mod">
          <ac:chgData name="L. Grigulis" userId="0c74ea07-a132-40a4-88ba-17d8ffcfdc65" providerId="ADAL" clId="{AC842619-BD8C-4ED5-81A0-8C4614D40A96}" dt="2026-04-19T14:27:06.445" v="1083" actId="14100"/>
          <ac:spMkLst>
            <pc:docMk/>
            <pc:sldMk cId="1834159505" sldId="258"/>
            <ac:spMk id="3" creationId="{B19EF209-F078-6AEF-B485-48174C6608C9}"/>
          </ac:spMkLst>
        </pc:spChg>
        <pc:spChg chg="add mod">
          <ac:chgData name="L. Grigulis" userId="0c74ea07-a132-40a4-88ba-17d8ffcfdc65" providerId="ADAL" clId="{AC842619-BD8C-4ED5-81A0-8C4614D40A96}" dt="2026-04-19T14:27:19.738" v="1084" actId="1076"/>
          <ac:spMkLst>
            <pc:docMk/>
            <pc:sldMk cId="1834159505" sldId="258"/>
            <ac:spMk id="4" creationId="{0812C79D-1C09-BF3E-171D-A15E79FC13B7}"/>
          </ac:spMkLst>
        </pc:spChg>
        <pc:spChg chg="add mod">
          <ac:chgData name="L. Grigulis" userId="0c74ea07-a132-40a4-88ba-17d8ffcfdc65" providerId="ADAL" clId="{AC842619-BD8C-4ED5-81A0-8C4614D40A96}" dt="2026-04-19T14:28:35.921" v="1095" actId="14100"/>
          <ac:spMkLst>
            <pc:docMk/>
            <pc:sldMk cId="1834159505" sldId="258"/>
            <ac:spMk id="5" creationId="{DE7C3593-FC39-EE8D-F3E8-0DB2E4F33A2E}"/>
          </ac:spMkLst>
        </pc:spChg>
        <pc:spChg chg="add mod">
          <ac:chgData name="L. Grigulis" userId="0c74ea07-a132-40a4-88ba-17d8ffcfdc65" providerId="ADAL" clId="{AC842619-BD8C-4ED5-81A0-8C4614D40A96}" dt="2026-04-19T14:43:24.307" v="1997" actId="20577"/>
          <ac:spMkLst>
            <pc:docMk/>
            <pc:sldMk cId="1834159505" sldId="258"/>
            <ac:spMk id="14" creationId="{8E7B83ED-A9AF-C0E1-DEB1-EEF0D057416D}"/>
          </ac:spMkLst>
        </pc:spChg>
        <pc:spChg chg="add mod">
          <ac:chgData name="L. Grigulis" userId="0c74ea07-a132-40a4-88ba-17d8ffcfdc65" providerId="ADAL" clId="{AC842619-BD8C-4ED5-81A0-8C4614D40A96}" dt="2026-04-19T14:43:31.840" v="2009" actId="20577"/>
          <ac:spMkLst>
            <pc:docMk/>
            <pc:sldMk cId="1834159505" sldId="258"/>
            <ac:spMk id="15" creationId="{F4C3E5BF-C0F2-91E9-F276-F4F13522FDB3}"/>
          </ac:spMkLst>
        </pc:spChg>
        <pc:spChg chg="add del mod">
          <ac:chgData name="L. Grigulis" userId="0c74ea07-a132-40a4-88ba-17d8ffcfdc65" providerId="ADAL" clId="{AC842619-BD8C-4ED5-81A0-8C4614D40A96}" dt="2026-04-19T14:46:54.145" v="2090"/>
          <ac:spMkLst>
            <pc:docMk/>
            <pc:sldMk cId="1834159505" sldId="258"/>
            <ac:spMk id="16" creationId="{41DA372E-76F9-6109-E11C-8953D4BC0C97}"/>
          </ac:spMkLst>
        </pc:spChg>
        <pc:spChg chg="add del mod">
          <ac:chgData name="L. Grigulis" userId="0c74ea07-a132-40a4-88ba-17d8ffcfdc65" providerId="ADAL" clId="{AC842619-BD8C-4ED5-81A0-8C4614D40A96}" dt="2026-04-19T14:46:54.145" v="2092"/>
          <ac:spMkLst>
            <pc:docMk/>
            <pc:sldMk cId="1834159505" sldId="258"/>
            <ac:spMk id="17" creationId="{E771ECF5-C988-A9A1-9DBD-DB2920614AE1}"/>
          </ac:spMkLst>
        </pc:spChg>
        <pc:spChg chg="add mod">
          <ac:chgData name="L. Grigulis" userId="0c74ea07-a132-40a4-88ba-17d8ffcfdc65" providerId="ADAL" clId="{AC842619-BD8C-4ED5-81A0-8C4614D40A96}" dt="2026-04-19T14:49:38.888" v="2152" actId="20577"/>
          <ac:spMkLst>
            <pc:docMk/>
            <pc:sldMk cId="1834159505" sldId="258"/>
            <ac:spMk id="18" creationId="{D6F01292-9FE3-0B75-9E98-A03C44DE2D4D}"/>
          </ac:spMkLst>
        </pc:spChg>
        <pc:spChg chg="add mod">
          <ac:chgData name="L. Grigulis" userId="0c74ea07-a132-40a4-88ba-17d8ffcfdc65" providerId="ADAL" clId="{AC842619-BD8C-4ED5-81A0-8C4614D40A96}" dt="2026-04-19T14:56:10.254" v="2377" actId="255"/>
          <ac:spMkLst>
            <pc:docMk/>
            <pc:sldMk cId="1834159505" sldId="258"/>
            <ac:spMk id="19" creationId="{3D3AC7B2-D433-7500-E3F6-413AD1FE9E1C}"/>
          </ac:spMkLst>
        </pc:spChg>
        <pc:picChg chg="add mod">
          <ac:chgData name="L. Grigulis" userId="0c74ea07-a132-40a4-88ba-17d8ffcfdc65" providerId="ADAL" clId="{AC842619-BD8C-4ED5-81A0-8C4614D40A96}" dt="2026-04-19T14:47:10.596" v="2095" actId="14100"/>
          <ac:picMkLst>
            <pc:docMk/>
            <pc:sldMk cId="1834159505" sldId="258"/>
            <ac:picMk id="7" creationId="{B922A289-7A4A-495F-370F-B6F9B00C59DD}"/>
          </ac:picMkLst>
        </pc:picChg>
        <pc:picChg chg="add mod">
          <ac:chgData name="L. Grigulis" userId="0c74ea07-a132-40a4-88ba-17d8ffcfdc65" providerId="ADAL" clId="{AC842619-BD8C-4ED5-81A0-8C4614D40A96}" dt="2026-04-19T14:28:31.340" v="1094" actId="14100"/>
          <ac:picMkLst>
            <pc:docMk/>
            <pc:sldMk cId="1834159505" sldId="258"/>
            <ac:picMk id="9" creationId="{DDD39553-6439-8692-3385-62D73EEF1856}"/>
          </ac:picMkLst>
        </pc:picChg>
        <pc:picChg chg="add mod">
          <ac:chgData name="L. Grigulis" userId="0c74ea07-a132-40a4-88ba-17d8ffcfdc65" providerId="ADAL" clId="{AC842619-BD8C-4ED5-81A0-8C4614D40A96}" dt="2026-04-19T14:28:44.781" v="1097" actId="14100"/>
          <ac:picMkLst>
            <pc:docMk/>
            <pc:sldMk cId="1834159505" sldId="258"/>
            <ac:picMk id="11" creationId="{A98F8F03-26D7-EB1F-2856-73BA5CDD17C9}"/>
          </ac:picMkLst>
        </pc:picChg>
        <pc:picChg chg="add mod">
          <ac:chgData name="L. Grigulis" userId="0c74ea07-a132-40a4-88ba-17d8ffcfdc65" providerId="ADAL" clId="{AC842619-BD8C-4ED5-81A0-8C4614D40A96}" dt="2026-04-19T14:29:28.893" v="1102" actId="1076"/>
          <ac:picMkLst>
            <pc:docMk/>
            <pc:sldMk cId="1834159505" sldId="258"/>
            <ac:picMk id="13" creationId="{671566EE-50F7-CA4E-D2E5-3A8C003ADF69}"/>
          </ac:picMkLst>
        </pc:picChg>
      </pc:sldChg>
      <pc:sldChg chg="addSp modSp new mod">
        <pc:chgData name="L. Grigulis" userId="0c74ea07-a132-40a4-88ba-17d8ffcfdc65" providerId="ADAL" clId="{AC842619-BD8C-4ED5-81A0-8C4614D40A96}" dt="2026-04-19T15:04:52.553" v="2970" actId="20577"/>
        <pc:sldMkLst>
          <pc:docMk/>
          <pc:sldMk cId="2075342115" sldId="259"/>
        </pc:sldMkLst>
        <pc:spChg chg="add mod">
          <ac:chgData name="L. Grigulis" userId="0c74ea07-a132-40a4-88ba-17d8ffcfdc65" providerId="ADAL" clId="{AC842619-BD8C-4ED5-81A0-8C4614D40A96}" dt="2026-04-19T15:04:52.553" v="2970" actId="20577"/>
          <ac:spMkLst>
            <pc:docMk/>
            <pc:sldMk cId="2075342115" sldId="259"/>
            <ac:spMk id="3" creationId="{FB1802EB-A062-1544-3DF2-7728878CD415}"/>
          </ac:spMkLst>
        </pc:spChg>
        <pc:picChg chg="add mod">
          <ac:chgData name="L. Grigulis" userId="0c74ea07-a132-40a4-88ba-17d8ffcfdc65" providerId="ADAL" clId="{AC842619-BD8C-4ED5-81A0-8C4614D40A96}" dt="2026-04-19T14:51:34.970" v="2180" actId="14100"/>
          <ac:picMkLst>
            <pc:docMk/>
            <pc:sldMk cId="2075342115" sldId="259"/>
            <ac:picMk id="5" creationId="{CD723D5D-0DB4-DC52-B4A5-F4287F08DBA4}"/>
          </ac:picMkLst>
        </pc:picChg>
        <pc:picChg chg="add mod">
          <ac:chgData name="L. Grigulis" userId="0c74ea07-a132-40a4-88ba-17d8ffcfdc65" providerId="ADAL" clId="{AC842619-BD8C-4ED5-81A0-8C4614D40A96}" dt="2026-04-19T14:52:03.955" v="2183" actId="1076"/>
          <ac:picMkLst>
            <pc:docMk/>
            <pc:sldMk cId="2075342115" sldId="259"/>
            <ac:picMk id="7" creationId="{58C82C19-1800-BA3F-043D-E4D6E9A66656}"/>
          </ac:picMkLst>
        </pc:picChg>
      </pc:sldChg>
      <pc:sldChg chg="addSp modSp new mod">
        <pc:chgData name="L. Grigulis" userId="0c74ea07-a132-40a4-88ba-17d8ffcfdc65" providerId="ADAL" clId="{AC842619-BD8C-4ED5-81A0-8C4614D40A96}" dt="2026-04-19T15:01:31.140" v="2673" actId="20577"/>
        <pc:sldMkLst>
          <pc:docMk/>
          <pc:sldMk cId="429943418" sldId="260"/>
        </pc:sldMkLst>
        <pc:spChg chg="add mod">
          <ac:chgData name="L. Grigulis" userId="0c74ea07-a132-40a4-88ba-17d8ffcfdc65" providerId="ADAL" clId="{AC842619-BD8C-4ED5-81A0-8C4614D40A96}" dt="2026-04-19T15:01:31.140" v="2673" actId="20577"/>
          <ac:spMkLst>
            <pc:docMk/>
            <pc:sldMk cId="429943418" sldId="260"/>
            <ac:spMk id="2" creationId="{17D1D836-018B-88ED-D5F7-1D7D19029C2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65C6B-80E3-63A6-23D3-E85CFEF4D9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295546A-1661-0283-B14C-5450FA95E8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8739034-DDA6-20F0-9552-6AE6FAF387A5}"/>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5" name="Footer Placeholder 4">
            <a:extLst>
              <a:ext uri="{FF2B5EF4-FFF2-40B4-BE49-F238E27FC236}">
                <a16:creationId xmlns:a16="http://schemas.microsoft.com/office/drawing/2014/main" id="{1A5BACDE-8C94-9B29-1753-6362CB4DDF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DE9F1C-F44D-E0DE-4918-1BA415323A07}"/>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429194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DCD5-A845-F4B4-A90A-5F8050C3F63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E13DE6A-EA69-6E12-BF49-7FCC64EB6D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2C6539-816A-40E6-C008-27C1EF55C4A2}"/>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5" name="Footer Placeholder 4">
            <a:extLst>
              <a:ext uri="{FF2B5EF4-FFF2-40B4-BE49-F238E27FC236}">
                <a16:creationId xmlns:a16="http://schemas.microsoft.com/office/drawing/2014/main" id="{72815AF9-927D-46B4-6F73-443280C01E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5989BD-1ED0-C16A-4116-407A138A46CC}"/>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2056389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32A96-272B-C264-4B08-D970650A7B9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959474E-C1DE-C5F3-1138-4072C666FF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06B5A5E-6E25-51E6-A0F1-A5F7AB12C879}"/>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5" name="Footer Placeholder 4">
            <a:extLst>
              <a:ext uri="{FF2B5EF4-FFF2-40B4-BE49-F238E27FC236}">
                <a16:creationId xmlns:a16="http://schemas.microsoft.com/office/drawing/2014/main" id="{E3E1D5B9-8422-8C1F-7D89-62A97D5F17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C66F63-CF66-D42C-A84E-035A12CE85E0}"/>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3698393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F785-15F9-9BDD-53DE-B185D9B91F8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3BAB4C7-6647-A74B-B034-3B280DFD90A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03BC473-261B-9631-104F-2F771D648D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18595EC-4316-1493-4A13-367F6733E752}"/>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6" name="Footer Placeholder 5">
            <a:extLst>
              <a:ext uri="{FF2B5EF4-FFF2-40B4-BE49-F238E27FC236}">
                <a16:creationId xmlns:a16="http://schemas.microsoft.com/office/drawing/2014/main" id="{874E0BF7-55A5-C1E6-DC53-5647C240F7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5BFABF-0723-B98D-3FA6-A8242E4D21EC}"/>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4028308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ABCC-2733-35BC-AD6B-72DE7D94049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8749834-FEFD-6694-6DCA-B54BEC6BD8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1CA272-57B2-328C-4B80-E76AB3F1F8B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C7BEC28-AC62-C234-5882-3BB6989CF5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F87A5AC-AA82-A0FC-A4A9-BAC6B00DF86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EE36DB6-90D5-1384-3132-0ECDD34631E2}"/>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8" name="Footer Placeholder 7">
            <a:extLst>
              <a:ext uri="{FF2B5EF4-FFF2-40B4-BE49-F238E27FC236}">
                <a16:creationId xmlns:a16="http://schemas.microsoft.com/office/drawing/2014/main" id="{A5D36067-A781-9F0D-E8E1-E5B11006AD2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A3147D-3B06-7607-830E-28F4F84FA671}"/>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4090623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4574F-2B14-91E1-2138-09F387384DC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6E7B338-D833-0093-C68D-A3FBC1E880C6}"/>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4" name="Footer Placeholder 3">
            <a:extLst>
              <a:ext uri="{FF2B5EF4-FFF2-40B4-BE49-F238E27FC236}">
                <a16:creationId xmlns:a16="http://schemas.microsoft.com/office/drawing/2014/main" id="{BA66AF01-DC4B-158B-9E45-4D362F2D29B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DE60D1E-5D83-7531-55D9-7286B7CA683F}"/>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395409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B71719-BB02-9429-8738-DA793F1E75D5}"/>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3" name="Footer Placeholder 2">
            <a:extLst>
              <a:ext uri="{FF2B5EF4-FFF2-40B4-BE49-F238E27FC236}">
                <a16:creationId xmlns:a16="http://schemas.microsoft.com/office/drawing/2014/main" id="{4B361610-17F1-DF09-F32E-4079A6C906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717E5FA-EC68-9A9D-0DC6-A8F70B34C069}"/>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470843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1E24C-4924-085A-1581-195BE588D2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7195A8D-EC6B-F31E-7D5E-8DF47272BB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B3B6A68-9375-705D-EF40-6F4DA3A8A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3A7169F-47CD-5147-2C8D-DFA432714995}"/>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6" name="Footer Placeholder 5">
            <a:extLst>
              <a:ext uri="{FF2B5EF4-FFF2-40B4-BE49-F238E27FC236}">
                <a16:creationId xmlns:a16="http://schemas.microsoft.com/office/drawing/2014/main" id="{9182545C-3FCB-CB54-7770-B879B0D903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0205B5-BBEE-AB28-1A77-CEDDB2E4FD75}"/>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108629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5FF5-1411-E37B-7B73-21DE56D2F7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5BD0C5B-85CF-4D60-1959-16633872F8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B33A9A-AF5A-8A07-86F7-F7E69308F9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784E235-9DD5-56C0-7B80-BFDF08C2FCFF}"/>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6" name="Footer Placeholder 5">
            <a:extLst>
              <a:ext uri="{FF2B5EF4-FFF2-40B4-BE49-F238E27FC236}">
                <a16:creationId xmlns:a16="http://schemas.microsoft.com/office/drawing/2014/main" id="{87D6C1AD-F082-0880-34B3-A2DBF3D60C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830A47-6BD3-2AFB-5F52-F529FB4BFABD}"/>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272971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E5301-338A-07C1-D2AA-80ACCE7212A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8C00382-0A86-0262-3A5F-3C2F06352D4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2D5F829-FA12-5A84-B6ED-49D023233FCD}"/>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5" name="Footer Placeholder 4">
            <a:extLst>
              <a:ext uri="{FF2B5EF4-FFF2-40B4-BE49-F238E27FC236}">
                <a16:creationId xmlns:a16="http://schemas.microsoft.com/office/drawing/2014/main" id="{C55C6A6D-6E54-66BF-D73A-A805A965B0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C0F5D7-D557-A1D2-7EEB-BC165A214D19}"/>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1100935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B9EA91-B8CD-8E4E-5F66-6AEAF559D75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3441FC1-0CD9-AF17-CA89-D3CEB38946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21CB13-1933-BABC-C6BA-B5623028F7D3}"/>
              </a:ext>
            </a:extLst>
          </p:cNvPr>
          <p:cNvSpPr>
            <a:spLocks noGrp="1"/>
          </p:cNvSpPr>
          <p:nvPr>
            <p:ph type="dt" sz="half" idx="10"/>
          </p:nvPr>
        </p:nvSpPr>
        <p:spPr/>
        <p:txBody>
          <a:bodyPr/>
          <a:lstStyle/>
          <a:p>
            <a:fld id="{947D9A3C-D952-4903-A936-42AC2185B80E}" type="datetimeFigureOut">
              <a:rPr lang="en-GB" smtClean="0"/>
              <a:t>19/04/2026</a:t>
            </a:fld>
            <a:endParaRPr lang="en-GB"/>
          </a:p>
        </p:txBody>
      </p:sp>
      <p:sp>
        <p:nvSpPr>
          <p:cNvPr id="5" name="Footer Placeholder 4">
            <a:extLst>
              <a:ext uri="{FF2B5EF4-FFF2-40B4-BE49-F238E27FC236}">
                <a16:creationId xmlns:a16="http://schemas.microsoft.com/office/drawing/2014/main" id="{B0079459-FB5E-B48F-C75C-190453C4B6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EB67FA-176B-FBED-42AC-754C7F7C8A4D}"/>
              </a:ext>
            </a:extLst>
          </p:cNvPr>
          <p:cNvSpPr>
            <a:spLocks noGrp="1"/>
          </p:cNvSpPr>
          <p:nvPr>
            <p:ph type="sldNum" sz="quarter" idx="12"/>
          </p:nvPr>
        </p:nvSpPr>
        <p:spPr/>
        <p:txBody>
          <a:bodyPr/>
          <a:lstStyle/>
          <a:p>
            <a:fld id="{4B0017A5-45F4-43F5-BA09-04D317270EFD}" type="slidenum">
              <a:rPr lang="en-GB" smtClean="0"/>
              <a:t>‹#›</a:t>
            </a:fld>
            <a:endParaRPr lang="en-GB"/>
          </a:p>
        </p:txBody>
      </p:sp>
    </p:spTree>
    <p:extLst>
      <p:ext uri="{BB962C8B-B14F-4D97-AF65-F5344CB8AC3E}">
        <p14:creationId xmlns:p14="http://schemas.microsoft.com/office/powerpoint/2010/main" val="1842949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368BC-11CA-9BEE-1935-8AB9D72F0F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046BD8E-B1C7-44ED-FF3A-F2461B1452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3731F86-35F7-1777-D0AA-D60A91757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7D9A3C-D952-4903-A936-42AC2185B80E}" type="datetimeFigureOut">
              <a:rPr lang="en-GB" smtClean="0"/>
              <a:t>19/04/2026</a:t>
            </a:fld>
            <a:endParaRPr lang="en-GB"/>
          </a:p>
        </p:txBody>
      </p:sp>
      <p:sp>
        <p:nvSpPr>
          <p:cNvPr id="5" name="Footer Placeholder 4">
            <a:extLst>
              <a:ext uri="{FF2B5EF4-FFF2-40B4-BE49-F238E27FC236}">
                <a16:creationId xmlns:a16="http://schemas.microsoft.com/office/drawing/2014/main" id="{C0170AF8-C727-0A5C-0BE3-D2903B5AFB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5B30F7A-6847-A8C1-5AF3-0135AD1E9C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0017A5-45F4-43F5-BA09-04D317270EFD}" type="slidenum">
              <a:rPr lang="en-GB" smtClean="0"/>
              <a:t>‹#›</a:t>
            </a:fld>
            <a:endParaRPr lang="en-GB"/>
          </a:p>
        </p:txBody>
      </p:sp>
    </p:spTree>
    <p:extLst>
      <p:ext uri="{BB962C8B-B14F-4D97-AF65-F5344CB8AC3E}">
        <p14:creationId xmlns:p14="http://schemas.microsoft.com/office/powerpoint/2010/main" val="822505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8185A-E152-EF7A-38CD-051722AE6262}"/>
              </a:ext>
            </a:extLst>
          </p:cNvPr>
          <p:cNvSpPr>
            <a:spLocks noGrp="1"/>
          </p:cNvSpPr>
          <p:nvPr>
            <p:ph type="ctrTitle"/>
          </p:nvPr>
        </p:nvSpPr>
        <p:spPr>
          <a:xfrm>
            <a:off x="1524000" y="1317171"/>
            <a:ext cx="9144000" cy="2192792"/>
          </a:xfrm>
        </p:spPr>
        <p:txBody>
          <a:bodyPr>
            <a:normAutofit/>
          </a:bodyPr>
          <a:lstStyle/>
          <a:p>
            <a:r>
              <a:rPr lang="en-GB" sz="3600"/>
              <a:t>Year 1 Summer </a:t>
            </a:r>
            <a:r>
              <a:rPr lang="en-GB" sz="3600" dirty="0"/>
              <a:t>Term Topic web and home learning grid.  Including extra fun home learning slides! Prepare to explore the summer term and have as much fun as possible on the way! </a:t>
            </a:r>
          </a:p>
        </p:txBody>
      </p:sp>
      <p:sp>
        <p:nvSpPr>
          <p:cNvPr id="3" name="Subtitle 2">
            <a:extLst>
              <a:ext uri="{FF2B5EF4-FFF2-40B4-BE49-F238E27FC236}">
                <a16:creationId xmlns:a16="http://schemas.microsoft.com/office/drawing/2014/main" id="{BC727988-3779-F36E-4261-16214C3D3391}"/>
              </a:ext>
            </a:extLst>
          </p:cNvPr>
          <p:cNvSpPr>
            <a:spLocks noGrp="1"/>
          </p:cNvSpPr>
          <p:nvPr>
            <p:ph type="subTitle" idx="1"/>
          </p:nvPr>
        </p:nvSpPr>
        <p:spPr/>
        <p:txBody>
          <a:bodyPr/>
          <a:lstStyle/>
          <a:p>
            <a:r>
              <a:rPr lang="en-GB" dirty="0"/>
              <a:t>‘The Faraway Tree’ </a:t>
            </a:r>
          </a:p>
          <a:p>
            <a:r>
              <a:rPr lang="en-GB" dirty="0"/>
              <a:t>Warning before entering this could possibly be the best fun you’ve ever had!!</a:t>
            </a:r>
          </a:p>
          <a:p>
            <a:endParaRPr lang="en-GB" dirty="0"/>
          </a:p>
          <a:p>
            <a:endParaRPr lang="en-GB" dirty="0"/>
          </a:p>
        </p:txBody>
      </p:sp>
      <p:pic>
        <p:nvPicPr>
          <p:cNvPr id="5" name="Picture 4">
            <a:extLst>
              <a:ext uri="{FF2B5EF4-FFF2-40B4-BE49-F238E27FC236}">
                <a16:creationId xmlns:a16="http://schemas.microsoft.com/office/drawing/2014/main" id="{3C1A7F69-A545-119B-2A6C-2B70A652CFB5}"/>
              </a:ext>
            </a:extLst>
          </p:cNvPr>
          <p:cNvPicPr>
            <a:picLocks noChangeAspect="1"/>
          </p:cNvPicPr>
          <p:nvPr/>
        </p:nvPicPr>
        <p:blipFill>
          <a:blip r:embed="rId2"/>
          <a:stretch>
            <a:fillRect/>
          </a:stretch>
        </p:blipFill>
        <p:spPr>
          <a:xfrm>
            <a:off x="395287" y="4581525"/>
            <a:ext cx="2257425" cy="2276475"/>
          </a:xfrm>
          <a:prstGeom prst="rect">
            <a:avLst/>
          </a:prstGeom>
        </p:spPr>
      </p:pic>
    </p:spTree>
    <p:extLst>
      <p:ext uri="{BB962C8B-B14F-4D97-AF65-F5344CB8AC3E}">
        <p14:creationId xmlns:p14="http://schemas.microsoft.com/office/powerpoint/2010/main" val="205028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36257B-E388-0FF5-5141-975EC9F8BB05}"/>
              </a:ext>
            </a:extLst>
          </p:cNvPr>
          <p:cNvSpPr/>
          <p:nvPr/>
        </p:nvSpPr>
        <p:spPr>
          <a:xfrm>
            <a:off x="0" y="0"/>
            <a:ext cx="12192000" cy="6858000"/>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8CCAF221-9872-73BF-6429-23A5BA84E650}"/>
              </a:ext>
            </a:extLst>
          </p:cNvPr>
          <p:cNvPicPr>
            <a:picLocks noChangeAspect="1"/>
          </p:cNvPicPr>
          <p:nvPr/>
        </p:nvPicPr>
        <p:blipFill>
          <a:blip r:embed="rId2"/>
          <a:stretch>
            <a:fillRect/>
          </a:stretch>
        </p:blipFill>
        <p:spPr>
          <a:xfrm>
            <a:off x="4506686" y="1328056"/>
            <a:ext cx="3156857" cy="4844143"/>
          </a:xfrm>
          <a:prstGeom prst="rect">
            <a:avLst/>
          </a:prstGeom>
        </p:spPr>
      </p:pic>
      <p:sp>
        <p:nvSpPr>
          <p:cNvPr id="5" name="Rectangle 4">
            <a:extLst>
              <a:ext uri="{FF2B5EF4-FFF2-40B4-BE49-F238E27FC236}">
                <a16:creationId xmlns:a16="http://schemas.microsoft.com/office/drawing/2014/main" id="{4A21C386-A5BD-B895-F25D-818B34E53EAC}"/>
              </a:ext>
            </a:extLst>
          </p:cNvPr>
          <p:cNvSpPr/>
          <p:nvPr/>
        </p:nvSpPr>
        <p:spPr>
          <a:xfrm>
            <a:off x="119743" y="119743"/>
            <a:ext cx="11974286" cy="8382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46541D3-4E7F-A6FA-FB66-826A8FB7D467}"/>
              </a:ext>
            </a:extLst>
          </p:cNvPr>
          <p:cNvSpPr txBox="1"/>
          <p:nvPr/>
        </p:nvSpPr>
        <p:spPr>
          <a:xfrm>
            <a:off x="217714" y="228600"/>
            <a:ext cx="11854543" cy="646331"/>
          </a:xfrm>
          <a:prstGeom prst="rect">
            <a:avLst/>
          </a:prstGeom>
          <a:noFill/>
        </p:spPr>
        <p:txBody>
          <a:bodyPr wrap="square" rtlCol="0">
            <a:spAutoFit/>
          </a:bodyPr>
          <a:lstStyle/>
          <a:p>
            <a:pPr algn="ctr"/>
            <a:r>
              <a:rPr lang="en-GB" sz="2800" dirty="0"/>
              <a:t>Summer Term Year 1 Topic: ‘The Magic Faraway Tree</a:t>
            </a:r>
            <a:r>
              <a:rPr lang="en-GB" sz="3600" dirty="0"/>
              <a:t>’</a:t>
            </a:r>
          </a:p>
        </p:txBody>
      </p:sp>
      <p:sp>
        <p:nvSpPr>
          <p:cNvPr id="8" name="Rectangle 7">
            <a:extLst>
              <a:ext uri="{FF2B5EF4-FFF2-40B4-BE49-F238E27FC236}">
                <a16:creationId xmlns:a16="http://schemas.microsoft.com/office/drawing/2014/main" id="{C9971760-DD73-88A8-6CE6-6BB96ADF271C}"/>
              </a:ext>
            </a:extLst>
          </p:cNvPr>
          <p:cNvSpPr/>
          <p:nvPr/>
        </p:nvSpPr>
        <p:spPr>
          <a:xfrm>
            <a:off x="217715" y="1066801"/>
            <a:ext cx="4533206" cy="253637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C81EC8AA-C2E0-ADA0-5B3B-066B09237CBA}"/>
              </a:ext>
            </a:extLst>
          </p:cNvPr>
          <p:cNvPicPr>
            <a:picLocks noChangeAspect="1"/>
          </p:cNvPicPr>
          <p:nvPr/>
        </p:nvPicPr>
        <p:blipFill>
          <a:blip r:embed="rId3"/>
          <a:stretch>
            <a:fillRect/>
          </a:stretch>
        </p:blipFill>
        <p:spPr>
          <a:xfrm>
            <a:off x="217713" y="3658084"/>
            <a:ext cx="4533207" cy="2971316"/>
          </a:xfrm>
          <a:prstGeom prst="rect">
            <a:avLst/>
          </a:prstGeom>
        </p:spPr>
      </p:pic>
      <p:pic>
        <p:nvPicPr>
          <p:cNvPr id="14" name="Picture 13">
            <a:extLst>
              <a:ext uri="{FF2B5EF4-FFF2-40B4-BE49-F238E27FC236}">
                <a16:creationId xmlns:a16="http://schemas.microsoft.com/office/drawing/2014/main" id="{6427F02E-39CB-38F2-BD3B-929AE19F9683}"/>
              </a:ext>
            </a:extLst>
          </p:cNvPr>
          <p:cNvPicPr>
            <a:picLocks noChangeAspect="1"/>
          </p:cNvPicPr>
          <p:nvPr/>
        </p:nvPicPr>
        <p:blipFill>
          <a:blip r:embed="rId3"/>
          <a:stretch>
            <a:fillRect/>
          </a:stretch>
        </p:blipFill>
        <p:spPr>
          <a:xfrm>
            <a:off x="7304619" y="3019186"/>
            <a:ext cx="4669666" cy="1639900"/>
          </a:xfrm>
          <a:prstGeom prst="rect">
            <a:avLst/>
          </a:prstGeom>
        </p:spPr>
      </p:pic>
      <p:pic>
        <p:nvPicPr>
          <p:cNvPr id="16" name="Picture 15">
            <a:extLst>
              <a:ext uri="{FF2B5EF4-FFF2-40B4-BE49-F238E27FC236}">
                <a16:creationId xmlns:a16="http://schemas.microsoft.com/office/drawing/2014/main" id="{04EB51BB-4BAD-FAD0-D1F6-1FB9CAF03B88}"/>
              </a:ext>
            </a:extLst>
          </p:cNvPr>
          <p:cNvPicPr>
            <a:picLocks noChangeAspect="1"/>
          </p:cNvPicPr>
          <p:nvPr/>
        </p:nvPicPr>
        <p:blipFill>
          <a:blip r:embed="rId3"/>
          <a:stretch>
            <a:fillRect/>
          </a:stretch>
        </p:blipFill>
        <p:spPr>
          <a:xfrm>
            <a:off x="7304619" y="1066800"/>
            <a:ext cx="4669666" cy="1843529"/>
          </a:xfrm>
          <a:prstGeom prst="rect">
            <a:avLst/>
          </a:prstGeom>
        </p:spPr>
      </p:pic>
      <p:sp>
        <p:nvSpPr>
          <p:cNvPr id="19" name="TextBox 18">
            <a:extLst>
              <a:ext uri="{FF2B5EF4-FFF2-40B4-BE49-F238E27FC236}">
                <a16:creationId xmlns:a16="http://schemas.microsoft.com/office/drawing/2014/main" id="{E64D57AF-63DD-35C4-666D-F409DBDC17A2}"/>
              </a:ext>
            </a:extLst>
          </p:cNvPr>
          <p:cNvSpPr txBox="1"/>
          <p:nvPr/>
        </p:nvSpPr>
        <p:spPr>
          <a:xfrm>
            <a:off x="217713" y="1164771"/>
            <a:ext cx="4452258" cy="2646878"/>
          </a:xfrm>
          <a:prstGeom prst="rect">
            <a:avLst/>
          </a:prstGeom>
          <a:noFill/>
        </p:spPr>
        <p:txBody>
          <a:bodyPr wrap="square" rtlCol="0">
            <a:spAutoFit/>
          </a:bodyPr>
          <a:lstStyle/>
          <a:p>
            <a:r>
              <a:rPr lang="en-GB" b="1" dirty="0"/>
              <a:t>Land of the plants: Science:</a:t>
            </a:r>
          </a:p>
          <a:p>
            <a:pPr algn="l">
              <a:buFont typeface="Arial" panose="020B0604020202020204" pitchFamily="34" charset="0"/>
              <a:buChar char="•"/>
            </a:pPr>
            <a:r>
              <a:rPr lang="en-GB" b="1" dirty="0"/>
              <a:t> </a:t>
            </a:r>
            <a:r>
              <a:rPr lang="en-GB" sz="1600" b="0" i="0" dirty="0">
                <a:solidFill>
                  <a:srgbClr val="222222"/>
                </a:solidFill>
                <a:effectLst/>
                <a:latin typeface="Lato" panose="020F0502020204030203" pitchFamily="34" charset="0"/>
              </a:rPr>
              <a:t>Identify plants and their features.</a:t>
            </a:r>
          </a:p>
          <a:p>
            <a:pPr algn="l">
              <a:buFont typeface="Arial" panose="020B0604020202020204" pitchFamily="34" charset="0"/>
              <a:buChar char="•"/>
            </a:pPr>
            <a:r>
              <a:rPr lang="en-GB" sz="1600" b="0" i="0" dirty="0">
                <a:solidFill>
                  <a:srgbClr val="222222"/>
                </a:solidFill>
                <a:effectLst/>
                <a:latin typeface="Lato" panose="020F0502020204030203" pitchFamily="34" charset="0"/>
              </a:rPr>
              <a:t>Recall some of the roles that flowering plant parts have.</a:t>
            </a:r>
          </a:p>
          <a:p>
            <a:pPr algn="l">
              <a:buFont typeface="Arial" panose="020B0604020202020204" pitchFamily="34" charset="0"/>
              <a:buChar char="•"/>
            </a:pPr>
            <a:r>
              <a:rPr lang="en-GB" sz="1600" b="0" i="0" dirty="0">
                <a:solidFill>
                  <a:srgbClr val="222222"/>
                </a:solidFill>
                <a:effectLst/>
                <a:latin typeface="Lato" panose="020F0502020204030203" pitchFamily="34" charset="0"/>
              </a:rPr>
              <a:t>Name some trees and their parts.</a:t>
            </a:r>
          </a:p>
          <a:p>
            <a:pPr algn="l">
              <a:buFont typeface="Arial" panose="020B0604020202020204" pitchFamily="34" charset="0"/>
              <a:buChar char="•"/>
            </a:pPr>
            <a:r>
              <a:rPr lang="en-GB" sz="1600" b="0" i="0" dirty="0">
                <a:solidFill>
                  <a:srgbClr val="222222"/>
                </a:solidFill>
                <a:effectLst/>
                <a:latin typeface="Lato" panose="020F0502020204030203" pitchFamily="34" charset="0"/>
              </a:rPr>
              <a:t>Identify similarities and differences between deciduous and evergreen leaves.</a:t>
            </a:r>
          </a:p>
          <a:p>
            <a:pPr algn="l">
              <a:buFont typeface="Arial" panose="020B0604020202020204" pitchFamily="34" charset="0"/>
              <a:buChar char="•"/>
            </a:pPr>
            <a:r>
              <a:rPr lang="en-GB" sz="1600" b="0" i="0" dirty="0">
                <a:solidFill>
                  <a:srgbClr val="222222"/>
                </a:solidFill>
                <a:effectLst/>
                <a:latin typeface="Lato" panose="020F0502020204030203" pitchFamily="34" charset="0"/>
              </a:rPr>
              <a:t>Recall that seeds and bulbs come from plants.</a:t>
            </a:r>
          </a:p>
          <a:p>
            <a:pPr algn="l">
              <a:buFont typeface="Arial" panose="020B0604020202020204" pitchFamily="34" charset="0"/>
              <a:buChar char="•"/>
            </a:pPr>
            <a:r>
              <a:rPr lang="en-GB" sz="1600" b="0" i="0" dirty="0">
                <a:solidFill>
                  <a:srgbClr val="222222"/>
                </a:solidFill>
                <a:effectLst/>
                <a:latin typeface="Lato" panose="020F0502020204030203" pitchFamily="34" charset="0"/>
              </a:rPr>
              <a:t>Recognise that seeds need water for growth.</a:t>
            </a:r>
          </a:p>
          <a:p>
            <a:endParaRPr lang="en-GB" b="1" dirty="0"/>
          </a:p>
        </p:txBody>
      </p:sp>
      <p:sp>
        <p:nvSpPr>
          <p:cNvPr id="20" name="TextBox 19">
            <a:extLst>
              <a:ext uri="{FF2B5EF4-FFF2-40B4-BE49-F238E27FC236}">
                <a16:creationId xmlns:a16="http://schemas.microsoft.com/office/drawing/2014/main" id="{10F6131F-4D19-3BA1-0057-147E8C2A62E5}"/>
              </a:ext>
            </a:extLst>
          </p:cNvPr>
          <p:cNvSpPr txBox="1"/>
          <p:nvPr/>
        </p:nvSpPr>
        <p:spPr>
          <a:xfrm>
            <a:off x="348343" y="3811649"/>
            <a:ext cx="4321628" cy="2862322"/>
          </a:xfrm>
          <a:prstGeom prst="rect">
            <a:avLst/>
          </a:prstGeom>
          <a:noFill/>
        </p:spPr>
        <p:txBody>
          <a:bodyPr wrap="square" rtlCol="0">
            <a:spAutoFit/>
          </a:bodyPr>
          <a:lstStyle/>
          <a:p>
            <a:r>
              <a:rPr lang="en-GB" b="1" dirty="0"/>
              <a:t>Land of the Explorers: History:</a:t>
            </a:r>
          </a:p>
          <a:p>
            <a:r>
              <a:rPr lang="en-GB" dirty="0"/>
              <a:t>What is an explorer?</a:t>
            </a:r>
          </a:p>
          <a:p>
            <a:r>
              <a:rPr lang="en-GB" dirty="0"/>
              <a:t>Where have explorers travelled and when?</a:t>
            </a:r>
          </a:p>
          <a:p>
            <a:r>
              <a:rPr lang="en-GB" dirty="0"/>
              <a:t>Who was Christopher Columbus and what did he do?</a:t>
            </a:r>
          </a:p>
          <a:p>
            <a:r>
              <a:rPr lang="en-GB" dirty="0"/>
              <a:t>Who was Matthew Henson and what did he do?</a:t>
            </a:r>
          </a:p>
          <a:p>
            <a:r>
              <a:rPr lang="en-GB" dirty="0"/>
              <a:t>How as exploration changed?</a:t>
            </a:r>
          </a:p>
          <a:p>
            <a:r>
              <a:rPr lang="en-GB" dirty="0"/>
              <a:t>How can we remember them? </a:t>
            </a:r>
          </a:p>
          <a:p>
            <a:endParaRPr lang="en-GB" b="1" dirty="0"/>
          </a:p>
        </p:txBody>
      </p:sp>
      <p:sp>
        <p:nvSpPr>
          <p:cNvPr id="21" name="TextBox 20">
            <a:extLst>
              <a:ext uri="{FF2B5EF4-FFF2-40B4-BE49-F238E27FC236}">
                <a16:creationId xmlns:a16="http://schemas.microsoft.com/office/drawing/2014/main" id="{641E03E4-3B28-1872-C6B5-B1AF812E4704}"/>
              </a:ext>
            </a:extLst>
          </p:cNvPr>
          <p:cNvSpPr txBox="1"/>
          <p:nvPr/>
        </p:nvSpPr>
        <p:spPr>
          <a:xfrm>
            <a:off x="7315200" y="1164771"/>
            <a:ext cx="4506686" cy="2308324"/>
          </a:xfrm>
          <a:prstGeom prst="rect">
            <a:avLst/>
          </a:prstGeom>
          <a:noFill/>
        </p:spPr>
        <p:txBody>
          <a:bodyPr wrap="square" rtlCol="0">
            <a:spAutoFit/>
          </a:bodyPr>
          <a:lstStyle/>
          <a:p>
            <a:r>
              <a:rPr lang="en-GB" b="1" dirty="0"/>
              <a:t>Land of stories English: </a:t>
            </a:r>
          </a:p>
          <a:p>
            <a:r>
              <a:rPr lang="en-GB" dirty="0"/>
              <a:t>Instruction planting for Sunflower seeds.</a:t>
            </a:r>
          </a:p>
          <a:p>
            <a:r>
              <a:rPr lang="en-GB" dirty="0"/>
              <a:t>Jack and the Beanstalk – retell</a:t>
            </a:r>
          </a:p>
          <a:p>
            <a:r>
              <a:rPr lang="en-GB" dirty="0"/>
              <a:t>Sunflower girls – retell </a:t>
            </a:r>
          </a:p>
          <a:p>
            <a:r>
              <a:rPr lang="en-GB" dirty="0"/>
              <a:t>Matthew Henson – Recount </a:t>
            </a:r>
          </a:p>
          <a:p>
            <a:r>
              <a:rPr lang="en-GB" dirty="0"/>
              <a:t>The Proudest Blue – Diary Entry </a:t>
            </a:r>
          </a:p>
          <a:p>
            <a:endParaRPr lang="en-GB" dirty="0"/>
          </a:p>
          <a:p>
            <a:endParaRPr lang="en-GB" dirty="0"/>
          </a:p>
        </p:txBody>
      </p:sp>
      <p:sp>
        <p:nvSpPr>
          <p:cNvPr id="22" name="TextBox 21">
            <a:extLst>
              <a:ext uri="{FF2B5EF4-FFF2-40B4-BE49-F238E27FC236}">
                <a16:creationId xmlns:a16="http://schemas.microsoft.com/office/drawing/2014/main" id="{4F487E2F-4C06-D049-18C1-E772A60FF0D4}"/>
              </a:ext>
            </a:extLst>
          </p:cNvPr>
          <p:cNvSpPr txBox="1"/>
          <p:nvPr/>
        </p:nvSpPr>
        <p:spPr>
          <a:xfrm>
            <a:off x="7315200" y="3019186"/>
            <a:ext cx="4659085" cy="1600438"/>
          </a:xfrm>
          <a:prstGeom prst="rect">
            <a:avLst/>
          </a:prstGeom>
          <a:noFill/>
        </p:spPr>
        <p:txBody>
          <a:bodyPr wrap="square" rtlCol="0">
            <a:spAutoFit/>
          </a:bodyPr>
          <a:lstStyle/>
          <a:p>
            <a:r>
              <a:rPr lang="en-GB" b="1" dirty="0"/>
              <a:t>Land of numbers Maths:</a:t>
            </a:r>
          </a:p>
          <a:p>
            <a:r>
              <a:rPr lang="en-GB" sz="1600" dirty="0"/>
              <a:t>Addition and subtraction within 20 </a:t>
            </a:r>
          </a:p>
          <a:p>
            <a:r>
              <a:rPr lang="en-GB" sz="1600" dirty="0"/>
              <a:t>Place value to 50 </a:t>
            </a:r>
          </a:p>
          <a:p>
            <a:r>
              <a:rPr lang="en-GB" sz="1600" dirty="0"/>
              <a:t>Length and height</a:t>
            </a:r>
          </a:p>
          <a:p>
            <a:r>
              <a:rPr lang="en-GB" sz="1600" dirty="0"/>
              <a:t>Mass and volume </a:t>
            </a:r>
          </a:p>
          <a:p>
            <a:r>
              <a:rPr lang="en-GB" sz="1600" dirty="0"/>
              <a:t>Multiplication and division </a:t>
            </a:r>
          </a:p>
        </p:txBody>
      </p:sp>
      <p:sp>
        <p:nvSpPr>
          <p:cNvPr id="23" name="Rectangle 22">
            <a:extLst>
              <a:ext uri="{FF2B5EF4-FFF2-40B4-BE49-F238E27FC236}">
                <a16:creationId xmlns:a16="http://schemas.microsoft.com/office/drawing/2014/main" id="{9ABC8AD4-639B-E910-B2FD-129AFCC7B14F}"/>
              </a:ext>
            </a:extLst>
          </p:cNvPr>
          <p:cNvSpPr/>
          <p:nvPr/>
        </p:nvSpPr>
        <p:spPr>
          <a:xfrm>
            <a:off x="7870371" y="4891759"/>
            <a:ext cx="4114800" cy="1741714"/>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8E3970C6-87DA-333E-D7E6-BB99165602EF}"/>
              </a:ext>
            </a:extLst>
          </p:cNvPr>
          <p:cNvSpPr txBox="1"/>
          <p:nvPr/>
        </p:nvSpPr>
        <p:spPr>
          <a:xfrm>
            <a:off x="7935686" y="4963886"/>
            <a:ext cx="4136571" cy="1477328"/>
          </a:xfrm>
          <a:prstGeom prst="rect">
            <a:avLst/>
          </a:prstGeom>
          <a:noFill/>
        </p:spPr>
        <p:txBody>
          <a:bodyPr wrap="square" rtlCol="0">
            <a:spAutoFit/>
          </a:bodyPr>
          <a:lstStyle/>
          <a:p>
            <a:r>
              <a:rPr lang="en-GB" dirty="0"/>
              <a:t>Land of Religion: RE: </a:t>
            </a:r>
          </a:p>
          <a:p>
            <a:r>
              <a:rPr lang="en-GB" dirty="0"/>
              <a:t>Judaism </a:t>
            </a:r>
          </a:p>
          <a:p>
            <a:endParaRPr lang="en-GB" dirty="0"/>
          </a:p>
          <a:p>
            <a:r>
              <a:rPr lang="en-GB" dirty="0"/>
              <a:t>Phonics: Phonics screening review and screening 8</a:t>
            </a:r>
            <a:r>
              <a:rPr lang="en-GB" baseline="30000" dirty="0"/>
              <a:t>th</a:t>
            </a:r>
            <a:r>
              <a:rPr lang="en-GB" dirty="0"/>
              <a:t>-11</a:t>
            </a:r>
            <a:r>
              <a:rPr lang="en-GB" baseline="30000" dirty="0"/>
              <a:t>th</a:t>
            </a:r>
            <a:r>
              <a:rPr lang="en-GB" dirty="0"/>
              <a:t> May 2026 </a:t>
            </a:r>
          </a:p>
        </p:txBody>
      </p:sp>
      <p:pic>
        <p:nvPicPr>
          <p:cNvPr id="26" name="Picture 25">
            <a:extLst>
              <a:ext uri="{FF2B5EF4-FFF2-40B4-BE49-F238E27FC236}">
                <a16:creationId xmlns:a16="http://schemas.microsoft.com/office/drawing/2014/main" id="{4F2D55B0-C7D7-D67B-A750-642CA165AC48}"/>
              </a:ext>
            </a:extLst>
          </p:cNvPr>
          <p:cNvPicPr>
            <a:picLocks noChangeAspect="1"/>
          </p:cNvPicPr>
          <p:nvPr/>
        </p:nvPicPr>
        <p:blipFill>
          <a:blip r:embed="rId4"/>
          <a:stretch>
            <a:fillRect/>
          </a:stretch>
        </p:blipFill>
        <p:spPr>
          <a:xfrm>
            <a:off x="10733315" y="0"/>
            <a:ext cx="1447800" cy="1409700"/>
          </a:xfrm>
          <a:prstGeom prst="rect">
            <a:avLst/>
          </a:prstGeom>
        </p:spPr>
      </p:pic>
    </p:spTree>
    <p:extLst>
      <p:ext uri="{BB962C8B-B14F-4D97-AF65-F5344CB8AC3E}">
        <p14:creationId xmlns:p14="http://schemas.microsoft.com/office/powerpoint/2010/main" val="1447437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3EE16F-1225-7B14-E884-378E1764A81E}"/>
              </a:ext>
            </a:extLst>
          </p:cNvPr>
          <p:cNvSpPr/>
          <p:nvPr/>
        </p:nvSpPr>
        <p:spPr>
          <a:xfrm>
            <a:off x="0" y="0"/>
            <a:ext cx="12192000" cy="68580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B19EF209-F078-6AEF-B485-48174C6608C9}"/>
              </a:ext>
            </a:extLst>
          </p:cNvPr>
          <p:cNvSpPr/>
          <p:nvPr/>
        </p:nvSpPr>
        <p:spPr>
          <a:xfrm>
            <a:off x="1872343" y="2394857"/>
            <a:ext cx="8958942" cy="57694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812C79D-1C09-BF3E-171D-A15E79FC13B7}"/>
              </a:ext>
            </a:extLst>
          </p:cNvPr>
          <p:cNvSpPr txBox="1"/>
          <p:nvPr/>
        </p:nvSpPr>
        <p:spPr>
          <a:xfrm>
            <a:off x="1872343" y="2452495"/>
            <a:ext cx="8860972" cy="461665"/>
          </a:xfrm>
          <a:prstGeom prst="rect">
            <a:avLst/>
          </a:prstGeom>
          <a:noFill/>
        </p:spPr>
        <p:txBody>
          <a:bodyPr wrap="square" rtlCol="0">
            <a:spAutoFit/>
          </a:bodyPr>
          <a:lstStyle/>
          <a:p>
            <a:pPr algn="ctr"/>
            <a:r>
              <a:rPr lang="en-GB" sz="2400" dirty="0"/>
              <a:t>Home Learning Grid Summer 1: ‘ The Magic Faraway Tree’</a:t>
            </a:r>
          </a:p>
        </p:txBody>
      </p:sp>
      <p:sp>
        <p:nvSpPr>
          <p:cNvPr id="5" name="Rectangle 4">
            <a:extLst>
              <a:ext uri="{FF2B5EF4-FFF2-40B4-BE49-F238E27FC236}">
                <a16:creationId xmlns:a16="http://schemas.microsoft.com/office/drawing/2014/main" id="{DE7C3593-FC39-EE8D-F3E8-0DB2E4F33A2E}"/>
              </a:ext>
            </a:extLst>
          </p:cNvPr>
          <p:cNvSpPr/>
          <p:nvPr/>
        </p:nvSpPr>
        <p:spPr>
          <a:xfrm>
            <a:off x="283029" y="195943"/>
            <a:ext cx="5943600" cy="2002971"/>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B922A289-7A4A-495F-370F-B6F9B00C59DD}"/>
              </a:ext>
            </a:extLst>
          </p:cNvPr>
          <p:cNvPicPr>
            <a:picLocks noChangeAspect="1"/>
          </p:cNvPicPr>
          <p:nvPr/>
        </p:nvPicPr>
        <p:blipFill>
          <a:blip r:embed="rId2"/>
          <a:stretch>
            <a:fillRect/>
          </a:stretch>
        </p:blipFill>
        <p:spPr>
          <a:xfrm>
            <a:off x="7728857" y="3029439"/>
            <a:ext cx="4299141" cy="3632618"/>
          </a:xfrm>
          <a:prstGeom prst="rect">
            <a:avLst/>
          </a:prstGeom>
        </p:spPr>
      </p:pic>
      <p:pic>
        <p:nvPicPr>
          <p:cNvPr id="9" name="Picture 8">
            <a:extLst>
              <a:ext uri="{FF2B5EF4-FFF2-40B4-BE49-F238E27FC236}">
                <a16:creationId xmlns:a16="http://schemas.microsoft.com/office/drawing/2014/main" id="{DDD39553-6439-8692-3385-62D73EEF1856}"/>
              </a:ext>
            </a:extLst>
          </p:cNvPr>
          <p:cNvPicPr>
            <a:picLocks noChangeAspect="1"/>
          </p:cNvPicPr>
          <p:nvPr/>
        </p:nvPicPr>
        <p:blipFill>
          <a:blip r:embed="rId2"/>
          <a:stretch>
            <a:fillRect/>
          </a:stretch>
        </p:blipFill>
        <p:spPr>
          <a:xfrm>
            <a:off x="6694714" y="272838"/>
            <a:ext cx="5214257" cy="2024047"/>
          </a:xfrm>
          <a:prstGeom prst="rect">
            <a:avLst/>
          </a:prstGeom>
        </p:spPr>
      </p:pic>
      <p:pic>
        <p:nvPicPr>
          <p:cNvPr id="11" name="Picture 10">
            <a:extLst>
              <a:ext uri="{FF2B5EF4-FFF2-40B4-BE49-F238E27FC236}">
                <a16:creationId xmlns:a16="http://schemas.microsoft.com/office/drawing/2014/main" id="{A98F8F03-26D7-EB1F-2856-73BA5CDD17C9}"/>
              </a:ext>
            </a:extLst>
          </p:cNvPr>
          <p:cNvPicPr>
            <a:picLocks noChangeAspect="1"/>
          </p:cNvPicPr>
          <p:nvPr/>
        </p:nvPicPr>
        <p:blipFill>
          <a:blip r:embed="rId2"/>
          <a:stretch>
            <a:fillRect/>
          </a:stretch>
        </p:blipFill>
        <p:spPr>
          <a:xfrm>
            <a:off x="354859" y="3069773"/>
            <a:ext cx="3590855" cy="3592284"/>
          </a:xfrm>
          <a:prstGeom prst="rect">
            <a:avLst/>
          </a:prstGeom>
        </p:spPr>
      </p:pic>
      <p:pic>
        <p:nvPicPr>
          <p:cNvPr id="13" name="Picture 12">
            <a:extLst>
              <a:ext uri="{FF2B5EF4-FFF2-40B4-BE49-F238E27FC236}">
                <a16:creationId xmlns:a16="http://schemas.microsoft.com/office/drawing/2014/main" id="{671566EE-50F7-CA4E-D2E5-3A8C003ADF69}"/>
              </a:ext>
            </a:extLst>
          </p:cNvPr>
          <p:cNvPicPr>
            <a:picLocks noChangeAspect="1"/>
          </p:cNvPicPr>
          <p:nvPr/>
        </p:nvPicPr>
        <p:blipFill>
          <a:blip r:embed="rId3"/>
          <a:stretch>
            <a:fillRect/>
          </a:stretch>
        </p:blipFill>
        <p:spPr>
          <a:xfrm>
            <a:off x="4463143" y="3182711"/>
            <a:ext cx="3102429" cy="2740479"/>
          </a:xfrm>
          <a:prstGeom prst="rect">
            <a:avLst/>
          </a:prstGeom>
        </p:spPr>
      </p:pic>
      <p:sp>
        <p:nvSpPr>
          <p:cNvPr id="14" name="TextBox 13">
            <a:extLst>
              <a:ext uri="{FF2B5EF4-FFF2-40B4-BE49-F238E27FC236}">
                <a16:creationId xmlns:a16="http://schemas.microsoft.com/office/drawing/2014/main" id="{8E7B83ED-A9AF-C0E1-DEB1-EEF0D057416D}"/>
              </a:ext>
            </a:extLst>
          </p:cNvPr>
          <p:cNvSpPr txBox="1"/>
          <p:nvPr/>
        </p:nvSpPr>
        <p:spPr>
          <a:xfrm>
            <a:off x="354859" y="272838"/>
            <a:ext cx="5871770" cy="2308324"/>
          </a:xfrm>
          <a:prstGeom prst="rect">
            <a:avLst/>
          </a:prstGeom>
          <a:noFill/>
        </p:spPr>
        <p:txBody>
          <a:bodyPr wrap="square" rtlCol="0">
            <a:spAutoFit/>
          </a:bodyPr>
          <a:lstStyle/>
          <a:p>
            <a:r>
              <a:rPr lang="en-GB" dirty="0"/>
              <a:t>Week 1: </a:t>
            </a:r>
          </a:p>
          <a:p>
            <a:r>
              <a:rPr lang="en-GB" dirty="0"/>
              <a:t>Science: land of the plants</a:t>
            </a:r>
          </a:p>
          <a:p>
            <a:r>
              <a:rPr lang="en-GB" dirty="0"/>
              <a:t>Investigation: Go for a walk and using a tally chart record how many trees you see that are evergreen or  deciduous?</a:t>
            </a:r>
          </a:p>
          <a:p>
            <a:r>
              <a:rPr lang="en-GB" dirty="0"/>
              <a:t>Go for a walk in your garden or outdoors where there are flowers.  Find three different flowers and draw them and label the different parts of the flower. </a:t>
            </a:r>
          </a:p>
          <a:p>
            <a:endParaRPr lang="en-GB" dirty="0"/>
          </a:p>
        </p:txBody>
      </p:sp>
      <p:sp>
        <p:nvSpPr>
          <p:cNvPr id="15" name="TextBox 14">
            <a:extLst>
              <a:ext uri="{FF2B5EF4-FFF2-40B4-BE49-F238E27FC236}">
                <a16:creationId xmlns:a16="http://schemas.microsoft.com/office/drawing/2014/main" id="{F4C3E5BF-C0F2-91E9-F276-F4F13522FDB3}"/>
              </a:ext>
            </a:extLst>
          </p:cNvPr>
          <p:cNvSpPr txBox="1"/>
          <p:nvPr/>
        </p:nvSpPr>
        <p:spPr>
          <a:xfrm>
            <a:off x="468086" y="3182711"/>
            <a:ext cx="3472543" cy="3877985"/>
          </a:xfrm>
          <a:prstGeom prst="rect">
            <a:avLst/>
          </a:prstGeom>
          <a:noFill/>
        </p:spPr>
        <p:txBody>
          <a:bodyPr wrap="square" rtlCol="0">
            <a:spAutoFit/>
          </a:bodyPr>
          <a:lstStyle/>
          <a:p>
            <a:r>
              <a:rPr lang="en-GB" dirty="0"/>
              <a:t>Week 2: </a:t>
            </a:r>
          </a:p>
          <a:p>
            <a:r>
              <a:rPr lang="en-GB" dirty="0"/>
              <a:t>History: </a:t>
            </a:r>
            <a:r>
              <a:rPr lang="en-GB" sz="1600" dirty="0"/>
              <a:t>land of the explorers</a:t>
            </a:r>
          </a:p>
          <a:p>
            <a:r>
              <a:rPr lang="en-GB" sz="1600" dirty="0"/>
              <a:t>If you were an explorer what would you pack in your bag? Draw a bag and either draw or write about what you would pack into it and why? Think about if you are an explorer going to a cold or hot place and what that means for what you would pack. </a:t>
            </a:r>
          </a:p>
          <a:p>
            <a:r>
              <a:rPr lang="en-GB" sz="1600" dirty="0"/>
              <a:t>Be an actual explorer for a day.  Go somewhere new draw a map of the new place you have discovered. It could even be somewhere new in your home? </a:t>
            </a:r>
          </a:p>
          <a:p>
            <a:endParaRPr lang="en-GB" dirty="0"/>
          </a:p>
        </p:txBody>
      </p:sp>
      <p:sp>
        <p:nvSpPr>
          <p:cNvPr id="18" name="TextBox 17">
            <a:extLst>
              <a:ext uri="{FF2B5EF4-FFF2-40B4-BE49-F238E27FC236}">
                <a16:creationId xmlns:a16="http://schemas.microsoft.com/office/drawing/2014/main" id="{D6F01292-9FE3-0B75-9E98-A03C44DE2D4D}"/>
              </a:ext>
            </a:extLst>
          </p:cNvPr>
          <p:cNvSpPr txBox="1"/>
          <p:nvPr/>
        </p:nvSpPr>
        <p:spPr>
          <a:xfrm>
            <a:off x="7761514" y="3069773"/>
            <a:ext cx="4147457" cy="3416320"/>
          </a:xfrm>
          <a:prstGeom prst="rect">
            <a:avLst/>
          </a:prstGeom>
          <a:noFill/>
        </p:spPr>
        <p:txBody>
          <a:bodyPr wrap="square" rtlCol="0">
            <a:spAutoFit/>
          </a:bodyPr>
          <a:lstStyle/>
          <a:p>
            <a:r>
              <a:rPr lang="en-GB" dirty="0"/>
              <a:t>Week 3: Land of numbers: Fun maths games to try at home:</a:t>
            </a:r>
          </a:p>
          <a:p>
            <a:r>
              <a:rPr lang="en-GB" dirty="0"/>
              <a:t>Roll &amp; Add Roll two dice (or one dice twice).Add the numbers together. Say the answer out loud or show it using fingers or objects.👉 Challenge: roll three times and add all three.🧸 Toy Addition Put toys into two groups (e.g. 7 cars + 5 cars).Push them together and count how many altogether.</a:t>
            </a:r>
          </a:p>
          <a:p>
            <a:r>
              <a:rPr lang="en-GB" dirty="0"/>
              <a:t>Extension: Place value to 50 – see on next slide. </a:t>
            </a:r>
          </a:p>
        </p:txBody>
      </p:sp>
      <p:sp>
        <p:nvSpPr>
          <p:cNvPr id="19" name="TextBox 18">
            <a:extLst>
              <a:ext uri="{FF2B5EF4-FFF2-40B4-BE49-F238E27FC236}">
                <a16:creationId xmlns:a16="http://schemas.microsoft.com/office/drawing/2014/main" id="{3D3AC7B2-D433-7500-E3F6-413AD1FE9E1C}"/>
              </a:ext>
            </a:extLst>
          </p:cNvPr>
          <p:cNvSpPr txBox="1"/>
          <p:nvPr/>
        </p:nvSpPr>
        <p:spPr>
          <a:xfrm>
            <a:off x="6694714" y="272838"/>
            <a:ext cx="5142427" cy="2308324"/>
          </a:xfrm>
          <a:prstGeom prst="rect">
            <a:avLst/>
          </a:prstGeom>
          <a:noFill/>
        </p:spPr>
        <p:txBody>
          <a:bodyPr wrap="square" rtlCol="0">
            <a:spAutoFit/>
          </a:bodyPr>
          <a:lstStyle/>
          <a:p>
            <a:r>
              <a:rPr lang="en-GB" dirty="0"/>
              <a:t>Week 4: Can be used weekly up until phonics screening: Alien Word Hunt Skills: Reading pseudo‑words (alien words)Write silly words (e.g. </a:t>
            </a:r>
            <a:r>
              <a:rPr lang="en-GB" dirty="0" err="1"/>
              <a:t>zog</a:t>
            </a:r>
            <a:r>
              <a:rPr lang="en-GB" dirty="0"/>
              <a:t>, </a:t>
            </a:r>
            <a:r>
              <a:rPr lang="en-GB" dirty="0" err="1"/>
              <a:t>splin</a:t>
            </a:r>
            <a:r>
              <a:rPr lang="en-GB" dirty="0"/>
              <a:t>, </a:t>
            </a:r>
            <a:r>
              <a:rPr lang="en-GB" dirty="0" err="1"/>
              <a:t>mep</a:t>
            </a:r>
            <a:r>
              <a:rPr lang="en-GB" dirty="0"/>
              <a:t>) on paper. Hide them around the room. Child reads each one using robot arms to blend. Decide: Alien word or real word?👉 Use an alien toy or draw a silly alien for extra fun. More fun games on slide 5. </a:t>
            </a:r>
          </a:p>
        </p:txBody>
      </p:sp>
    </p:spTree>
    <p:extLst>
      <p:ext uri="{BB962C8B-B14F-4D97-AF65-F5344CB8AC3E}">
        <p14:creationId xmlns:p14="http://schemas.microsoft.com/office/powerpoint/2010/main" val="183415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1802EB-A062-1544-3DF2-7728878CD415}"/>
              </a:ext>
            </a:extLst>
          </p:cNvPr>
          <p:cNvSpPr txBox="1"/>
          <p:nvPr/>
        </p:nvSpPr>
        <p:spPr>
          <a:xfrm>
            <a:off x="3048000" y="2274838"/>
            <a:ext cx="6096000" cy="4154984"/>
          </a:xfrm>
          <a:prstGeom prst="rect">
            <a:avLst/>
          </a:prstGeom>
          <a:noFill/>
        </p:spPr>
        <p:txBody>
          <a:bodyPr wrap="square">
            <a:spAutoFit/>
          </a:bodyPr>
          <a:lstStyle/>
          <a:p>
            <a:r>
              <a:rPr lang="en-GB" sz="2400" dirty="0"/>
              <a:t>Build the Number Skills: Tens and ones, number recognition to 50 You </a:t>
            </a:r>
            <a:r>
              <a:rPr lang="en-GB" sz="2400" dirty="0" err="1"/>
              <a:t>need:Lego</a:t>
            </a:r>
            <a:r>
              <a:rPr lang="en-GB" sz="2400" dirty="0"/>
              <a:t>/bricks/</a:t>
            </a:r>
            <a:r>
              <a:rPr lang="en-GB" sz="2400" dirty="0" err="1"/>
              <a:t>cubesOr</a:t>
            </a:r>
            <a:r>
              <a:rPr lang="en-GB" sz="2400" dirty="0"/>
              <a:t> straws grouped in tens + loose ones Number cards 1–50 (or write numbers on paper)How to play Pick a number card (e.g. 34).Child builds the number using: 3 groups of ten 4 single ones Say the number aloud:“34 is 3 tens and 4 ones.”👉 Challenge: Ask “What happens if we add one more? ”Swap a full ten of ones for a ten stick.</a:t>
            </a:r>
          </a:p>
        </p:txBody>
      </p:sp>
      <p:pic>
        <p:nvPicPr>
          <p:cNvPr id="5" name="Picture 4">
            <a:extLst>
              <a:ext uri="{FF2B5EF4-FFF2-40B4-BE49-F238E27FC236}">
                <a16:creationId xmlns:a16="http://schemas.microsoft.com/office/drawing/2014/main" id="{CD723D5D-0DB4-DC52-B4A5-F4287F08DBA4}"/>
              </a:ext>
            </a:extLst>
          </p:cNvPr>
          <p:cNvPicPr>
            <a:picLocks noChangeAspect="1"/>
          </p:cNvPicPr>
          <p:nvPr/>
        </p:nvPicPr>
        <p:blipFill>
          <a:blip r:embed="rId2"/>
          <a:stretch>
            <a:fillRect/>
          </a:stretch>
        </p:blipFill>
        <p:spPr>
          <a:xfrm>
            <a:off x="440872" y="329292"/>
            <a:ext cx="2607128" cy="1929275"/>
          </a:xfrm>
          <a:prstGeom prst="rect">
            <a:avLst/>
          </a:prstGeom>
        </p:spPr>
      </p:pic>
      <p:pic>
        <p:nvPicPr>
          <p:cNvPr id="7" name="Picture 6">
            <a:extLst>
              <a:ext uri="{FF2B5EF4-FFF2-40B4-BE49-F238E27FC236}">
                <a16:creationId xmlns:a16="http://schemas.microsoft.com/office/drawing/2014/main" id="{58C82C19-1800-BA3F-043D-E4D6E9A66656}"/>
              </a:ext>
            </a:extLst>
          </p:cNvPr>
          <p:cNvPicPr>
            <a:picLocks noChangeAspect="1"/>
          </p:cNvPicPr>
          <p:nvPr/>
        </p:nvPicPr>
        <p:blipFill>
          <a:blip r:embed="rId3"/>
          <a:stretch>
            <a:fillRect/>
          </a:stretch>
        </p:blipFill>
        <p:spPr>
          <a:xfrm>
            <a:off x="3982811" y="428178"/>
            <a:ext cx="2571750" cy="1409700"/>
          </a:xfrm>
          <a:prstGeom prst="rect">
            <a:avLst/>
          </a:prstGeom>
        </p:spPr>
      </p:pic>
    </p:spTree>
    <p:extLst>
      <p:ext uri="{BB962C8B-B14F-4D97-AF65-F5344CB8AC3E}">
        <p14:creationId xmlns:p14="http://schemas.microsoft.com/office/powerpoint/2010/main" val="2075342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D1D836-018B-88ED-D5F7-1D7D19029C24}"/>
              </a:ext>
            </a:extLst>
          </p:cNvPr>
          <p:cNvSpPr txBox="1"/>
          <p:nvPr/>
        </p:nvSpPr>
        <p:spPr>
          <a:xfrm>
            <a:off x="195943" y="152400"/>
            <a:ext cx="11625943" cy="6740307"/>
          </a:xfrm>
          <a:prstGeom prst="rect">
            <a:avLst/>
          </a:prstGeom>
          <a:noFill/>
        </p:spPr>
        <p:txBody>
          <a:bodyPr wrap="square" rtlCol="0">
            <a:spAutoFit/>
          </a:bodyPr>
          <a:lstStyle/>
          <a:p>
            <a:r>
              <a:rPr lang="en-GB" dirty="0"/>
              <a:t>More fun Phonics games to do at home over the Summer 1 term and half-term:</a:t>
            </a:r>
          </a:p>
          <a:p>
            <a:endParaRPr lang="en-GB" dirty="0"/>
          </a:p>
          <a:p>
            <a:r>
              <a:rPr lang="en-GB" dirty="0"/>
              <a:t> Secret Spy Reader Skills: Blending words fluently Write simple words on paper. Child uses a torch or pretend binoculars to “spy” a word. Read it aloud to unlock the next clue.👉 Great for building confidence with reading aloud.</a:t>
            </a:r>
          </a:p>
          <a:p>
            <a:endParaRPr lang="en-GB" dirty="0"/>
          </a:p>
          <a:p>
            <a:r>
              <a:rPr lang="en-GB" dirty="0"/>
              <a:t>Segmenting &amp; Spelling Games🍕 Build‑a‑Word Pizza Skills: Hearing sounds in words Draw a pizza circle. Each slice holds one sound. Adult says a word (e.g. ship).Child says the sounds and adds them to the pizza.👉 Can be done with counters or letters instead.</a:t>
            </a:r>
          </a:p>
          <a:p>
            <a:endParaRPr lang="en-GB" dirty="0"/>
          </a:p>
          <a:p>
            <a:r>
              <a:rPr lang="en-GB" dirty="0"/>
              <a:t>Sound Block Builder Skills: Segmenting and blending Use Lego or blocks. One block per sound. Build while saying sounds, then slide together to read the word.</a:t>
            </a:r>
          </a:p>
          <a:p>
            <a:endParaRPr lang="en-GB" dirty="0"/>
          </a:p>
          <a:p>
            <a:r>
              <a:rPr lang="en-GB" dirty="0"/>
              <a:t>Real vs Alien Words👽 Alien Sorting Game Skills: Word recognition Write a mix of real and alien words on </a:t>
            </a:r>
            <a:r>
              <a:rPr lang="en-GB" dirty="0" err="1"/>
              <a:t>cards.Sort</a:t>
            </a:r>
            <a:r>
              <a:rPr lang="en-GB" dirty="0"/>
              <a:t> into two piles:✅ Real Words👽 Alien Words Child must read each aloud first.</a:t>
            </a:r>
          </a:p>
          <a:p>
            <a:endParaRPr lang="en-GB" dirty="0"/>
          </a:p>
          <a:p>
            <a:r>
              <a:rPr lang="en-GB" dirty="0"/>
              <a:t>Speed &amp; Confidence Games⏱️ Beat the Timer (Friendly!)Skills: FluencySet a 30‑second </a:t>
            </a:r>
            <a:r>
              <a:rPr lang="en-GB" dirty="0" err="1"/>
              <a:t>timer.Read</a:t>
            </a:r>
            <a:r>
              <a:rPr lang="en-GB" dirty="0"/>
              <a:t> as many words as possible. Celebrate effort, not speed.👉 Repeat later to boost confidence, not competition.</a:t>
            </a:r>
          </a:p>
          <a:p>
            <a:endParaRPr lang="en-GB" dirty="0"/>
          </a:p>
          <a:p>
            <a:r>
              <a:rPr lang="en-GB" dirty="0"/>
              <a:t>Make a Mini Phonics Book Skills: Reading and writing One sound per page (ai, ee, </a:t>
            </a:r>
            <a:r>
              <a:rPr lang="en-GB" dirty="0" err="1"/>
              <a:t>oa</a:t>
            </a:r>
            <a:r>
              <a:rPr lang="en-GB" dirty="0"/>
              <a:t>).Child draws pictures and writes one word per page.</a:t>
            </a:r>
          </a:p>
          <a:p>
            <a:endParaRPr lang="en-GB" dirty="0"/>
          </a:p>
          <a:p>
            <a:r>
              <a:rPr lang="en-GB" dirty="0"/>
              <a:t>Use a lap top or </a:t>
            </a:r>
            <a:r>
              <a:rPr lang="en-GB" dirty="0" err="1"/>
              <a:t>ipad</a:t>
            </a:r>
            <a:r>
              <a:rPr lang="en-GB" dirty="0"/>
              <a:t> and join phonicsplay.co.uk see how quickly you can read the GPC’s as the car races through your imaginary land, play cheeky monkey’s, see how many words you can read from the pirates and dragons. </a:t>
            </a:r>
          </a:p>
          <a:p>
            <a:endParaRPr lang="en-GB" dirty="0"/>
          </a:p>
        </p:txBody>
      </p:sp>
    </p:spTree>
    <p:extLst>
      <p:ext uri="{BB962C8B-B14F-4D97-AF65-F5344CB8AC3E}">
        <p14:creationId xmlns:p14="http://schemas.microsoft.com/office/powerpoint/2010/main" val="429943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TotalTime>
  <Words>1018</Words>
  <Application>Microsoft Office PowerPoint</Application>
  <PresentationFormat>Widescreen</PresentationFormat>
  <Paragraphs>63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Lato</vt:lpstr>
      <vt:lpstr>Office Theme</vt:lpstr>
      <vt:lpstr>Year 1 Summer Term Topic web and home learning grid.  Including extra fun home learning slides! Prepare to explore the summer term and have as much fun as possible on the way!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 Grigulis</dc:creator>
  <cp:lastModifiedBy>L. Grigulis</cp:lastModifiedBy>
  <cp:revision>1</cp:revision>
  <dcterms:created xsi:type="dcterms:W3CDTF">2026-04-19T13:48:59Z</dcterms:created>
  <dcterms:modified xsi:type="dcterms:W3CDTF">2026-04-19T15:05:11Z</dcterms:modified>
</cp:coreProperties>
</file>