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5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2C3378C-3623-4DBB-BD1A-7D43ED7A1018}" type="datetimeFigureOut">
              <a:rPr lang="en-GB" smtClean="0"/>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1613152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2C3378C-3623-4DBB-BD1A-7D43ED7A1018}" type="datetimeFigureOut">
              <a:rPr lang="en-GB" smtClean="0"/>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304319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2C3378C-3623-4DBB-BD1A-7D43ED7A1018}" type="datetimeFigureOut">
              <a:rPr lang="en-GB" smtClean="0"/>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41751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2C3378C-3623-4DBB-BD1A-7D43ED7A1018}" type="datetimeFigureOut">
              <a:rPr lang="en-GB" smtClean="0"/>
              <a:t>28/01/2026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4009370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2C3378C-3623-4DBB-BD1A-7D43ED7A1018}" type="datetimeFigureOut">
              <a:rPr lang="en-GB" smtClean="0"/>
              <a:t>28/01/2026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673074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2C3378C-3623-4DBB-BD1A-7D43ED7A1018}" type="datetimeFigureOut">
              <a:rPr lang="en-GB" smtClean="0"/>
              <a:t>28/01/2026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1724484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3378C-3623-4DBB-BD1A-7D43ED7A1018}" type="datetimeFigureOut">
              <a:rPr lang="en-GB" smtClean="0"/>
              <a:t>28/01/2026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1956230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C3378C-3623-4DBB-BD1A-7D43ED7A1018}" type="datetimeFigureOut">
              <a:rPr lang="en-GB" smtClean="0"/>
              <a:t>28/01/2026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2813054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C3378C-3623-4DBB-BD1A-7D43ED7A1018}" type="datetimeFigureOut">
              <a:rPr lang="en-GB" smtClean="0"/>
              <a:t>28/01/2026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2408324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2C3378C-3623-4DBB-BD1A-7D43ED7A1018}" type="datetimeFigureOut">
              <a:rPr lang="en-GB" smtClean="0"/>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2715613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2C3378C-3623-4DBB-BD1A-7D43ED7A1018}" type="datetimeFigureOut">
              <a:rPr lang="en-GB" smtClean="0"/>
              <a:t>28/01/2026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DE9899-A477-46BB-9244-3260F4BFD452}" type="slidenum">
              <a:rPr lang="en-GB" smtClean="0"/>
              <a:t>‹#›</a:t>
            </a:fld>
            <a:endParaRPr lang="en-GB"/>
          </a:p>
        </p:txBody>
      </p:sp>
    </p:spTree>
    <p:extLst>
      <p:ext uri="{BB962C8B-B14F-4D97-AF65-F5344CB8AC3E}">
        <p14:creationId xmlns:p14="http://schemas.microsoft.com/office/powerpoint/2010/main" val="63319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3378C-3623-4DBB-BD1A-7D43ED7A1018}" type="datetimeFigureOut">
              <a:rPr lang="en-GB" smtClean="0"/>
              <a:t>28/01/2026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DE9899-A477-46BB-9244-3260F4BFD452}" type="slidenum">
              <a:rPr lang="en-GB" smtClean="0"/>
              <a:t>‹#›</a:t>
            </a:fld>
            <a:endParaRPr lang="en-GB"/>
          </a:p>
        </p:txBody>
      </p:sp>
    </p:spTree>
    <p:extLst>
      <p:ext uri="{BB962C8B-B14F-4D97-AF65-F5344CB8AC3E}">
        <p14:creationId xmlns:p14="http://schemas.microsoft.com/office/powerpoint/2010/main" val="2677947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New home learning grid for Spring 1</a:t>
            </a:r>
            <a:endParaRPr lang="en-GB" dirty="0"/>
          </a:p>
        </p:txBody>
      </p:sp>
      <p:sp>
        <p:nvSpPr>
          <p:cNvPr id="3" name="Subtitle 2"/>
          <p:cNvSpPr>
            <a:spLocks noGrp="1"/>
          </p:cNvSpPr>
          <p:nvPr>
            <p:ph type="subTitle" idx="1"/>
          </p:nvPr>
        </p:nvSpPr>
        <p:spPr/>
        <p:txBody>
          <a:bodyPr/>
          <a:lstStyle/>
          <a:p>
            <a:r>
              <a:rPr lang="en-GB" dirty="0" smtClean="0"/>
              <a:t>Year 1 </a:t>
            </a:r>
            <a:endParaRPr lang="en-GB" dirty="0"/>
          </a:p>
        </p:txBody>
      </p:sp>
    </p:spTree>
    <p:extLst>
      <p:ext uri="{BB962C8B-B14F-4D97-AF65-F5344CB8AC3E}">
        <p14:creationId xmlns:p14="http://schemas.microsoft.com/office/powerpoint/2010/main" val="1187622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99811"/>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3"/>
          <a:stretch>
            <a:fillRect/>
          </a:stretch>
        </p:blipFill>
        <p:spPr>
          <a:xfrm>
            <a:off x="410441" y="213707"/>
            <a:ext cx="2476500" cy="1409700"/>
          </a:xfrm>
          <a:prstGeom prst="rect">
            <a:avLst/>
          </a:prstGeom>
        </p:spPr>
      </p:pic>
      <p:pic>
        <p:nvPicPr>
          <p:cNvPr id="4" name="Picture 3"/>
          <p:cNvPicPr>
            <a:picLocks noChangeAspect="1"/>
          </p:cNvPicPr>
          <p:nvPr/>
        </p:nvPicPr>
        <p:blipFill>
          <a:blip r:embed="rId4"/>
          <a:stretch>
            <a:fillRect/>
          </a:stretch>
        </p:blipFill>
        <p:spPr>
          <a:xfrm>
            <a:off x="9348874" y="213707"/>
            <a:ext cx="2571750" cy="1409700"/>
          </a:xfrm>
          <a:prstGeom prst="rect">
            <a:avLst/>
          </a:prstGeom>
        </p:spPr>
      </p:pic>
      <p:pic>
        <p:nvPicPr>
          <p:cNvPr id="5" name="Picture 4"/>
          <p:cNvPicPr>
            <a:picLocks noChangeAspect="1"/>
          </p:cNvPicPr>
          <p:nvPr/>
        </p:nvPicPr>
        <p:blipFill>
          <a:blip r:embed="rId5"/>
          <a:stretch>
            <a:fillRect/>
          </a:stretch>
        </p:blipFill>
        <p:spPr>
          <a:xfrm>
            <a:off x="10168024" y="4149090"/>
            <a:ext cx="1752600" cy="2400300"/>
          </a:xfrm>
          <a:prstGeom prst="rect">
            <a:avLst/>
          </a:prstGeom>
        </p:spPr>
      </p:pic>
      <p:sp>
        <p:nvSpPr>
          <p:cNvPr id="6" name="Rectangle 5"/>
          <p:cNvSpPr/>
          <p:nvPr/>
        </p:nvSpPr>
        <p:spPr>
          <a:xfrm>
            <a:off x="3759777" y="2556165"/>
            <a:ext cx="4962698" cy="631767"/>
          </a:xfrm>
          <a:prstGeom prst="rect">
            <a:avLst/>
          </a:prstGeom>
          <a:solidFill>
            <a:srgbClr val="D15FC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848793" y="2560320"/>
            <a:ext cx="4962698" cy="369332"/>
          </a:xfrm>
          <a:prstGeom prst="rect">
            <a:avLst/>
          </a:prstGeom>
          <a:noFill/>
        </p:spPr>
        <p:txBody>
          <a:bodyPr wrap="square" rtlCol="0">
            <a:spAutoFit/>
          </a:bodyPr>
          <a:lstStyle/>
          <a:p>
            <a:pPr algn="ctr"/>
            <a:r>
              <a:rPr lang="en-GB" dirty="0" smtClean="0"/>
              <a:t>Year 1 Spring 1 Home Learning Grid </a:t>
            </a:r>
            <a:endParaRPr lang="en-GB" dirty="0"/>
          </a:p>
        </p:txBody>
      </p:sp>
      <p:sp>
        <p:nvSpPr>
          <p:cNvPr id="8" name="Rectangle 7"/>
          <p:cNvSpPr/>
          <p:nvPr/>
        </p:nvSpPr>
        <p:spPr>
          <a:xfrm>
            <a:off x="163954" y="1701431"/>
            <a:ext cx="3466408" cy="26185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6"/>
          <a:stretch>
            <a:fillRect/>
          </a:stretch>
        </p:blipFill>
        <p:spPr>
          <a:xfrm>
            <a:off x="4076354" y="133506"/>
            <a:ext cx="3475021" cy="2293309"/>
          </a:xfrm>
          <a:prstGeom prst="rect">
            <a:avLst/>
          </a:prstGeom>
        </p:spPr>
      </p:pic>
      <p:pic>
        <p:nvPicPr>
          <p:cNvPr id="10" name="Picture 9"/>
          <p:cNvPicPr>
            <a:picLocks noChangeAspect="1"/>
          </p:cNvPicPr>
          <p:nvPr/>
        </p:nvPicPr>
        <p:blipFill>
          <a:blip r:embed="rId6"/>
          <a:stretch>
            <a:fillRect/>
          </a:stretch>
        </p:blipFill>
        <p:spPr>
          <a:xfrm>
            <a:off x="4172989" y="3657209"/>
            <a:ext cx="3475021" cy="2627604"/>
          </a:xfrm>
          <a:prstGeom prst="rect">
            <a:avLst/>
          </a:prstGeom>
        </p:spPr>
      </p:pic>
      <p:pic>
        <p:nvPicPr>
          <p:cNvPr id="11" name="Picture 10"/>
          <p:cNvPicPr>
            <a:picLocks noChangeAspect="1"/>
          </p:cNvPicPr>
          <p:nvPr/>
        </p:nvPicPr>
        <p:blipFill>
          <a:blip r:embed="rId6"/>
          <a:stretch>
            <a:fillRect/>
          </a:stretch>
        </p:blipFill>
        <p:spPr>
          <a:xfrm>
            <a:off x="8796002" y="1701431"/>
            <a:ext cx="3322471" cy="2512255"/>
          </a:xfrm>
          <a:prstGeom prst="rect">
            <a:avLst/>
          </a:prstGeom>
        </p:spPr>
      </p:pic>
      <p:sp>
        <p:nvSpPr>
          <p:cNvPr id="15" name="TextBox 14"/>
          <p:cNvSpPr txBox="1"/>
          <p:nvPr/>
        </p:nvSpPr>
        <p:spPr>
          <a:xfrm>
            <a:off x="163954" y="1701431"/>
            <a:ext cx="3466408" cy="1477328"/>
          </a:xfrm>
          <a:prstGeom prst="rect">
            <a:avLst/>
          </a:prstGeom>
          <a:noFill/>
        </p:spPr>
        <p:txBody>
          <a:bodyPr wrap="square" rtlCol="0">
            <a:spAutoFit/>
          </a:bodyPr>
          <a:lstStyle/>
          <a:p>
            <a:r>
              <a:rPr lang="en-GB" u="sng" dirty="0" smtClean="0"/>
              <a:t>Material Detectives: </a:t>
            </a:r>
          </a:p>
          <a:p>
            <a:endParaRPr lang="en-GB" dirty="0"/>
          </a:p>
          <a:p>
            <a:r>
              <a:rPr lang="en-GB" dirty="0" smtClean="0"/>
              <a:t>Please access the word document below the home learning grid on class pages. </a:t>
            </a:r>
            <a:endParaRPr lang="en-GB" dirty="0"/>
          </a:p>
        </p:txBody>
      </p:sp>
      <p:sp>
        <p:nvSpPr>
          <p:cNvPr id="16" name="TextBox 15"/>
          <p:cNvSpPr txBox="1"/>
          <p:nvPr/>
        </p:nvSpPr>
        <p:spPr>
          <a:xfrm>
            <a:off x="4114800" y="129351"/>
            <a:ext cx="3399905" cy="1200329"/>
          </a:xfrm>
          <a:prstGeom prst="rect">
            <a:avLst/>
          </a:prstGeom>
          <a:noFill/>
        </p:spPr>
        <p:txBody>
          <a:bodyPr wrap="square" rtlCol="0">
            <a:spAutoFit/>
          </a:bodyPr>
          <a:lstStyle/>
          <a:p>
            <a:r>
              <a:rPr lang="en-GB" u="sng" dirty="0" smtClean="0"/>
              <a:t>Tiger who came to Tea: </a:t>
            </a:r>
          </a:p>
          <a:p>
            <a:r>
              <a:rPr lang="en-GB" dirty="0" smtClean="0"/>
              <a:t>Please access the word document below the home learning grid on class pages. </a:t>
            </a:r>
            <a:endParaRPr lang="en-GB" dirty="0"/>
          </a:p>
        </p:txBody>
      </p:sp>
      <p:sp>
        <p:nvSpPr>
          <p:cNvPr id="17" name="TextBox 16"/>
          <p:cNvSpPr txBox="1"/>
          <p:nvPr/>
        </p:nvSpPr>
        <p:spPr>
          <a:xfrm>
            <a:off x="8811491" y="1755030"/>
            <a:ext cx="3306982" cy="1754326"/>
          </a:xfrm>
          <a:prstGeom prst="rect">
            <a:avLst/>
          </a:prstGeom>
          <a:noFill/>
        </p:spPr>
        <p:txBody>
          <a:bodyPr wrap="square" rtlCol="0">
            <a:spAutoFit/>
          </a:bodyPr>
          <a:lstStyle/>
          <a:p>
            <a:r>
              <a:rPr lang="en-GB" u="sng" dirty="0" smtClean="0"/>
              <a:t>Toy Time Travellers:</a:t>
            </a:r>
          </a:p>
          <a:p>
            <a:r>
              <a:rPr lang="en-GB" dirty="0" smtClean="0"/>
              <a:t> Please access the word document below the home learning grid on class pages. </a:t>
            </a:r>
          </a:p>
          <a:p>
            <a:endParaRPr lang="en-GB" dirty="0" smtClean="0"/>
          </a:p>
          <a:p>
            <a:endParaRPr lang="en-GB" dirty="0"/>
          </a:p>
        </p:txBody>
      </p:sp>
      <p:sp>
        <p:nvSpPr>
          <p:cNvPr id="18" name="TextBox 17"/>
          <p:cNvSpPr txBox="1"/>
          <p:nvPr/>
        </p:nvSpPr>
        <p:spPr>
          <a:xfrm>
            <a:off x="4172989" y="3657209"/>
            <a:ext cx="3475021" cy="2062103"/>
          </a:xfrm>
          <a:prstGeom prst="rect">
            <a:avLst/>
          </a:prstGeom>
          <a:noFill/>
        </p:spPr>
        <p:txBody>
          <a:bodyPr wrap="square" rtlCol="0">
            <a:spAutoFit/>
          </a:bodyPr>
          <a:lstStyle/>
          <a:p>
            <a:r>
              <a:rPr lang="en-GB" sz="1600" u="sng" dirty="0" smtClean="0"/>
              <a:t>Reading</a:t>
            </a:r>
          </a:p>
          <a:p>
            <a:r>
              <a:rPr lang="en-GB" sz="1400" dirty="0" smtClean="0"/>
              <a:t>Please continue reading with your child daily and make sure you sign their reading record.  Every three read signature will move your child further up the reading tree.  Please could you ask your child to make a name label and decorate it with all their favourite characters from their favourite books. This will be used for the reading tree journey.</a:t>
            </a:r>
            <a:endParaRPr lang="en-GB" sz="1400" dirty="0"/>
          </a:p>
        </p:txBody>
      </p:sp>
      <p:pic>
        <p:nvPicPr>
          <p:cNvPr id="19" name="Picture 18"/>
          <p:cNvPicPr>
            <a:picLocks noChangeAspect="1"/>
          </p:cNvPicPr>
          <p:nvPr/>
        </p:nvPicPr>
        <p:blipFill>
          <a:blip r:embed="rId7"/>
          <a:stretch>
            <a:fillRect/>
          </a:stretch>
        </p:blipFill>
        <p:spPr>
          <a:xfrm>
            <a:off x="1546860" y="3682719"/>
            <a:ext cx="2529494" cy="2052205"/>
          </a:xfrm>
          <a:prstGeom prst="rect">
            <a:avLst/>
          </a:prstGeom>
        </p:spPr>
      </p:pic>
    </p:spTree>
    <p:extLst>
      <p:ext uri="{BB962C8B-B14F-4D97-AF65-F5344CB8AC3E}">
        <p14:creationId xmlns:p14="http://schemas.microsoft.com/office/powerpoint/2010/main" val="3362079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TotalTime>
  <Words>137</Words>
  <Application>Microsoft Office PowerPoint</Application>
  <PresentationFormat>Widescreen</PresentationFormat>
  <Paragraphs>12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New home learning grid for Spring 1</vt:lpstr>
      <vt:lpstr>PowerPoint Presentation</vt:lpstr>
    </vt:vector>
  </TitlesOfParts>
  <Company>Charters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home learning grid for Spring 1</dc:title>
  <dc:creator>L. Grigulis</dc:creator>
  <cp:lastModifiedBy> L. Grigulis</cp:lastModifiedBy>
  <cp:revision>6</cp:revision>
  <dcterms:created xsi:type="dcterms:W3CDTF">2026-01-28T08:08:23Z</dcterms:created>
  <dcterms:modified xsi:type="dcterms:W3CDTF">2026-01-28T16:01:06Z</dcterms:modified>
</cp:coreProperties>
</file>