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FB0D"/>
    <a:srgbClr val="67A1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EF7B9-000C-4E81-B0E9-2D0613DCDC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C916CF-2C3E-4949-BE02-546D99EF6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3C458-3FB7-4256-A087-EABAFF012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BE2D-C563-4529-B28C-65FF6DDAD14B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8F3691-1B39-4B4F-98D7-F6C3C6E6D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5139F-2CD7-45C9-A516-3EF5E835C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3562-72A8-4CAE-BC06-18F49C6FEA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079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561E9-E4D4-473B-BF99-1621E740B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D149D-E93E-4670-A5E8-C31E56374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865A3-3164-4833-8A76-ACB564836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BE2D-C563-4529-B28C-65FF6DDAD14B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603D5-5FF3-47DA-85EF-926F48830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52DE2-11AD-464F-914A-F32ABE246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3562-72A8-4CAE-BC06-18F49C6FEA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153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90912-F6BD-4432-A14B-609097B5F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03F6A-308E-4B43-8F2A-2A1B3B12E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2F743-6F72-43BB-8800-4F5BBE0F4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BE2D-C563-4529-B28C-65FF6DDAD14B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3C525-2B35-469A-895A-2DD64F30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3C8CF-B096-478B-96D5-C7231D7FD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3562-72A8-4CAE-BC06-18F49C6FEA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981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FEC86-C08E-497C-A2CF-15BF29175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4BE65-D67D-4956-826F-5CF6B58288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9EC7A4-6B08-45C5-9C54-C72F20316D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1ABFE8-20BC-4310-B1B2-CA82D9013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BE2D-C563-4529-B28C-65FF6DDAD14B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76618E-10F9-4525-9246-74D1B5BB3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B59339-4CD9-44F0-90A9-EBCF12386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3562-72A8-4CAE-BC06-18F49C6FEA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3981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0BF83-2F0C-4247-AD71-E2B3CE386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B29CBE-1169-4723-AF2A-6948CA747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13F009-E3FA-44FE-8B06-5DA546F4D1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213298-D0A7-4D22-AB13-3E05067667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46FA16-7B1A-46B0-AC37-31DAE22490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CE0B6F-1F21-45B0-9CF8-BF4549706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BE2D-C563-4529-B28C-65FF6DDAD14B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3CED68-1D75-4728-A19E-6D082E869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8A2D34-08B6-47BB-809E-D23305902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3562-72A8-4CAE-BC06-18F49C6FEA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246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A98BC-8757-4DA3-B068-4842D2742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CFD943-E7A2-4FDA-9E87-83C82A14F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BE2D-C563-4529-B28C-65FF6DDAD14B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036545-F3FF-450B-860D-AF18AC752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9CB231-19E9-4E7B-8FD8-A924F6ADA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3562-72A8-4CAE-BC06-18F49C6FEA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5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4AB31B-C110-4C17-AF77-FD69B19CC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BE2D-C563-4529-B28C-65FF6DDAD14B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D21190-AC09-4851-90A0-A2AC6583A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862E53-0C5A-4EBD-ACAD-B466A9248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3562-72A8-4CAE-BC06-18F49C6FEA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935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B046A-F189-4161-B21F-BF81661CB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D996E-C314-42E7-9DEF-BC20F0EA4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87A4E-D8E3-418E-B736-05D521C26C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18BBFD-52C3-4A5C-B014-EF6E01F3B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BE2D-C563-4529-B28C-65FF6DDAD14B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E9CA7D-EFB5-4D89-8D4E-C07986743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C5DFF6-A590-4DDA-9BC6-243EA47D2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3562-72A8-4CAE-BC06-18F49C6FEA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23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EFA93-DE6F-46BE-BD73-1A1C729EE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502433-BA58-44B3-AE4D-66B218B012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CF2C0-8A75-442E-A9F2-105E3518B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3B98FF-87BB-4F6E-99E6-85AEC8901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BE2D-C563-4529-B28C-65FF6DDAD14B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3440ED-B242-444D-AED1-2D6CF68DA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80E88E-DB4C-4688-A728-EE935C883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3562-72A8-4CAE-BC06-18F49C6FEA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156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FFF5F-C42C-4B61-A19E-EE718AAD8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7FF4D1-0900-488F-A4B7-5CD411EA56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529C5-CCFF-424B-9F51-47F56E972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BE2D-C563-4529-B28C-65FF6DDAD14B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99D49-07A9-4150-A1BB-7618C63BC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49D4EA-DA52-440A-93BA-286AA933A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3562-72A8-4CAE-BC06-18F49C6FEA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327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CD0B34-C1BC-48AB-BBA6-65A7DF2172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4AFC7F-6E08-4DDB-A783-C41BAD7F37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26544-5728-4900-A7D9-CD761B1ED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BE2D-C563-4529-B28C-65FF6DDAD14B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4770E-F8D1-470C-A456-47B45CDAD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97203-B882-4588-98C5-0AF566CE8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E3562-72A8-4CAE-BC06-18F49C6FEA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83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0AA219-C315-4F94-8433-82EAB1D10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C4146A-3743-4804-9D47-BC72C3713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F1FC0-C490-42BB-BAE9-3C4B61DF9A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EBE2D-C563-4529-B28C-65FF6DDAD14B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E039A-6CE4-4A3A-8495-BE6943E048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02DF9-1143-43A9-BF8F-2F69650B20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E3562-72A8-4CAE-BC06-18F49C6FEA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267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6DAC4-4B2E-4C7C-A887-3990743985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Spring 2 Topic web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B967B4-CEE3-4619-912C-DC446F0730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Year 1 – Comparing Animals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0945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68864B2-1C3F-4290-8D56-B3B0548AE6B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7A1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E2AB84-3F0D-4AC6-A562-072FD6503E45}"/>
              </a:ext>
            </a:extLst>
          </p:cNvPr>
          <p:cNvSpPr/>
          <p:nvPr/>
        </p:nvSpPr>
        <p:spPr>
          <a:xfrm>
            <a:off x="2971800" y="2676525"/>
            <a:ext cx="5953125" cy="1152525"/>
          </a:xfrm>
          <a:prstGeom prst="rect">
            <a:avLst/>
          </a:prstGeom>
          <a:solidFill>
            <a:srgbClr val="9BF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0C17CC-3406-4783-BB11-EDA9AA8EAE91}"/>
              </a:ext>
            </a:extLst>
          </p:cNvPr>
          <p:cNvSpPr txBox="1"/>
          <p:nvPr/>
        </p:nvSpPr>
        <p:spPr>
          <a:xfrm>
            <a:off x="3048000" y="2733675"/>
            <a:ext cx="5819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Year 1 Spring 2 Topic Web: Comparing Animals. </a:t>
            </a:r>
            <a:endParaRPr lang="en-GB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10B180-1836-4783-B617-0D97B701F524}"/>
              </a:ext>
            </a:extLst>
          </p:cNvPr>
          <p:cNvSpPr/>
          <p:nvPr/>
        </p:nvSpPr>
        <p:spPr>
          <a:xfrm>
            <a:off x="152400" y="85725"/>
            <a:ext cx="11906250" cy="838200"/>
          </a:xfrm>
          <a:prstGeom prst="rect">
            <a:avLst/>
          </a:prstGeom>
          <a:solidFill>
            <a:srgbClr val="9BF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B9BAD8-6571-442D-B5BB-06C5284C4673}"/>
              </a:ext>
            </a:extLst>
          </p:cNvPr>
          <p:cNvSpPr txBox="1"/>
          <p:nvPr/>
        </p:nvSpPr>
        <p:spPr>
          <a:xfrm>
            <a:off x="152400" y="152400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The Animal Explorers!</a:t>
            </a:r>
            <a:endParaRPr lang="en-GB" sz="3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0E7BB0-E0B8-4114-BF5B-20A155618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996" y="770064"/>
            <a:ext cx="2228850" cy="1409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716FB4-FEE2-44EB-AC41-1EC013EDA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4" y="204786"/>
            <a:ext cx="2484223" cy="18383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A19CAF-18AE-47BF-A71F-5DBFC6997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9008" y="722871"/>
            <a:ext cx="2413033" cy="102973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FA02344-76EC-406A-917F-DDB7E96F380D}"/>
              </a:ext>
            </a:extLst>
          </p:cNvPr>
          <p:cNvSpPr/>
          <p:nvPr/>
        </p:nvSpPr>
        <p:spPr>
          <a:xfrm>
            <a:off x="85888" y="2090304"/>
            <a:ext cx="2762250" cy="4615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BD68FA8-B7DB-4C60-81DB-9761D3D66D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2673" y="4802183"/>
            <a:ext cx="2402032" cy="17436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AEB2F13-E915-4B7F-8848-F3BEACE649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3579" y="3930379"/>
            <a:ext cx="3563757" cy="28418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1920658-E4EE-405F-97A4-5C7E84BDCCC0}"/>
              </a:ext>
            </a:extLst>
          </p:cNvPr>
          <p:cNvSpPr txBox="1"/>
          <p:nvPr/>
        </p:nvSpPr>
        <p:spPr>
          <a:xfrm>
            <a:off x="152400" y="2326963"/>
            <a:ext cx="248422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English: </a:t>
            </a:r>
            <a:r>
              <a:rPr lang="en-US" sz="1600" u="sng" dirty="0"/>
              <a:t>handwriting – I fill the line with my handwriting now. </a:t>
            </a:r>
          </a:p>
          <a:p>
            <a:r>
              <a:rPr lang="en-US" dirty="0"/>
              <a:t>The Hare and the Tortoise – </a:t>
            </a:r>
            <a:r>
              <a:rPr lang="en-US" sz="1600" dirty="0" err="1"/>
              <a:t>Consolodation</a:t>
            </a:r>
            <a:r>
              <a:rPr lang="en-US" sz="1600" dirty="0"/>
              <a:t> </a:t>
            </a:r>
          </a:p>
          <a:p>
            <a:r>
              <a:rPr lang="en-US" dirty="0"/>
              <a:t>Six Dinner Sid – </a:t>
            </a:r>
            <a:r>
              <a:rPr lang="en-US" sz="1600" dirty="0"/>
              <a:t>capital letter for names of places and days of the week. </a:t>
            </a:r>
          </a:p>
          <a:p>
            <a:r>
              <a:rPr lang="en-US" dirty="0"/>
              <a:t>Hairy </a:t>
            </a:r>
            <a:r>
              <a:rPr lang="en-US" dirty="0" err="1"/>
              <a:t>Maclary</a:t>
            </a:r>
            <a:r>
              <a:rPr lang="en-US" dirty="0"/>
              <a:t> – </a:t>
            </a:r>
            <a:r>
              <a:rPr lang="en-US" sz="1600" dirty="0"/>
              <a:t>Consolidation.</a:t>
            </a:r>
          </a:p>
          <a:p>
            <a:r>
              <a:rPr lang="en-US" dirty="0"/>
              <a:t>Riddles-Linked to Pets – </a:t>
            </a:r>
            <a:r>
              <a:rPr lang="en-US" sz="1600" dirty="0"/>
              <a:t>use new sentence openers.</a:t>
            </a:r>
          </a:p>
          <a:p>
            <a:r>
              <a:rPr lang="en-US" dirty="0"/>
              <a:t>Riddles-Exotic Animal</a:t>
            </a:r>
          </a:p>
          <a:p>
            <a:r>
              <a:rPr lang="en-US" dirty="0"/>
              <a:t>Recount- Jane </a:t>
            </a:r>
            <a:r>
              <a:rPr lang="en-US" dirty="0" err="1"/>
              <a:t>Goddall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277AAB-CEA2-4866-B763-2966270EBF5B}"/>
              </a:ext>
            </a:extLst>
          </p:cNvPr>
          <p:cNvSpPr txBox="1"/>
          <p:nvPr/>
        </p:nvSpPr>
        <p:spPr>
          <a:xfrm>
            <a:off x="9699262" y="4802183"/>
            <a:ext cx="24927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err="1"/>
              <a:t>Maths</a:t>
            </a:r>
            <a:r>
              <a:rPr lang="en-US" u="sng" dirty="0"/>
              <a:t>:</a:t>
            </a:r>
          </a:p>
          <a:p>
            <a:r>
              <a:rPr lang="en-US" dirty="0"/>
              <a:t>Geometry</a:t>
            </a:r>
          </a:p>
          <a:p>
            <a:r>
              <a:rPr lang="en-US" dirty="0"/>
              <a:t>Place Value within 20 </a:t>
            </a:r>
          </a:p>
          <a:p>
            <a:r>
              <a:rPr lang="en-US" dirty="0"/>
              <a:t>Addition and Subtraction within 20 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374EE3D-DD02-43DB-A1C3-435E3604B981}"/>
              </a:ext>
            </a:extLst>
          </p:cNvPr>
          <p:cNvSpPr txBox="1"/>
          <p:nvPr/>
        </p:nvSpPr>
        <p:spPr>
          <a:xfrm>
            <a:off x="7010779" y="3883162"/>
            <a:ext cx="24020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Geography:</a:t>
            </a:r>
          </a:p>
          <a:p>
            <a:r>
              <a:rPr lang="en-US" dirty="0"/>
              <a:t>Where is the UK?</a:t>
            </a:r>
          </a:p>
          <a:p>
            <a:r>
              <a:rPr lang="en-US" dirty="0"/>
              <a:t>What are the four seasons?</a:t>
            </a:r>
          </a:p>
          <a:p>
            <a:r>
              <a:rPr lang="en-US" dirty="0"/>
              <a:t>What are the compass directions?</a:t>
            </a:r>
          </a:p>
          <a:p>
            <a:r>
              <a:rPr lang="en-US" dirty="0"/>
              <a:t>What is the weather like today? Is the weather the same everywhere in the UK?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09E1A1-ED84-4435-8013-2C8259E473EE}"/>
              </a:ext>
            </a:extLst>
          </p:cNvPr>
          <p:cNvSpPr txBox="1"/>
          <p:nvPr/>
        </p:nvSpPr>
        <p:spPr>
          <a:xfrm>
            <a:off x="9446998" y="2326963"/>
            <a:ext cx="2308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Phonics: </a:t>
            </a:r>
            <a:endParaRPr lang="en-GB" u="sng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645B729-6926-4A97-B9D3-7092337AA5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9062" y="645647"/>
            <a:ext cx="3183153" cy="201978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9E402B3-7933-496F-ADC0-E6498DDEC747}"/>
              </a:ext>
            </a:extLst>
          </p:cNvPr>
          <p:cNvSpPr/>
          <p:nvPr/>
        </p:nvSpPr>
        <p:spPr>
          <a:xfrm>
            <a:off x="7494337" y="894918"/>
            <a:ext cx="2619375" cy="156209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A5E2F8-EC97-402D-A546-3CE432636FCC}"/>
              </a:ext>
            </a:extLst>
          </p:cNvPr>
          <p:cNvSpPr txBox="1"/>
          <p:nvPr/>
        </p:nvSpPr>
        <p:spPr>
          <a:xfrm>
            <a:off x="7494337" y="923925"/>
            <a:ext cx="26193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Handa’s</a:t>
            </a:r>
            <a:r>
              <a:rPr lang="en-US" sz="1600" dirty="0"/>
              <a:t> Surprise – Africa Topic week 23</a:t>
            </a:r>
            <a:r>
              <a:rPr lang="en-US" sz="1600" baseline="30000" dirty="0"/>
              <a:t>rd</a:t>
            </a:r>
            <a:r>
              <a:rPr lang="en-US" sz="1600" dirty="0"/>
              <a:t>-27</a:t>
            </a:r>
            <a:r>
              <a:rPr lang="en-US" sz="1600" baseline="30000" dirty="0"/>
              <a:t>th</a:t>
            </a:r>
            <a:r>
              <a:rPr lang="en-US" sz="1600" dirty="0"/>
              <a:t> February 2026 – African </a:t>
            </a:r>
            <a:r>
              <a:rPr lang="en-US" sz="1600" dirty="0" err="1"/>
              <a:t>Silohuettes</a:t>
            </a:r>
            <a:r>
              <a:rPr lang="en-US" sz="1600" dirty="0"/>
              <a:t>, African geography, </a:t>
            </a:r>
            <a:r>
              <a:rPr lang="en-US" sz="1600" dirty="0" err="1"/>
              <a:t>Massai</a:t>
            </a:r>
            <a:r>
              <a:rPr lang="en-US" sz="1600" dirty="0"/>
              <a:t> necklaces, design you own fruit kebabs!</a:t>
            </a:r>
            <a:endParaRPr lang="en-GB" sz="16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440640C-E50A-4A94-A0E7-F7C4EA33B9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8986" y="-15748"/>
            <a:ext cx="2019782" cy="201978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841997D-7796-4D39-B880-763D2B1A89F7}"/>
              </a:ext>
            </a:extLst>
          </p:cNvPr>
          <p:cNvSpPr txBox="1"/>
          <p:nvPr/>
        </p:nvSpPr>
        <p:spPr>
          <a:xfrm>
            <a:off x="3193579" y="3930379"/>
            <a:ext cx="356375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Science: </a:t>
            </a:r>
          </a:p>
          <a:p>
            <a:r>
              <a:rPr lang="en-US" dirty="0"/>
              <a:t>Comparing Animals:</a:t>
            </a:r>
          </a:p>
          <a:p>
            <a:r>
              <a:rPr lang="en-US" sz="2000" dirty="0"/>
              <a:t>Animal Groups</a:t>
            </a:r>
          </a:p>
          <a:p>
            <a:r>
              <a:rPr lang="en-US" sz="2000" dirty="0"/>
              <a:t>Describing Animals</a:t>
            </a:r>
          </a:p>
          <a:p>
            <a:r>
              <a:rPr lang="en-US" sz="2000" dirty="0"/>
              <a:t>Comparing Animals</a:t>
            </a:r>
          </a:p>
          <a:p>
            <a:r>
              <a:rPr lang="en-US" sz="2000" dirty="0"/>
              <a:t>Carnivore/Herbivore/Omnivore</a:t>
            </a:r>
          </a:p>
          <a:p>
            <a:r>
              <a:rPr lang="en-US" sz="2000" dirty="0"/>
              <a:t>Pets</a:t>
            </a:r>
          </a:p>
          <a:p>
            <a:r>
              <a:rPr lang="en-US" sz="2000" dirty="0"/>
              <a:t>Jane Goodall</a:t>
            </a:r>
            <a:endParaRPr lang="en-GB" sz="20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DD1F7EE-B5BA-4775-AEB0-9AD494D4DA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57438" y="2449127"/>
            <a:ext cx="2598144" cy="234398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BD4D019-1679-4E9B-8365-F93877CD91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0570" y="1470661"/>
            <a:ext cx="2087356" cy="114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682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68864B2-1C3F-4290-8D56-B3B0548AE6B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7A1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E2AB84-3F0D-4AC6-A562-072FD6503E45}"/>
              </a:ext>
            </a:extLst>
          </p:cNvPr>
          <p:cNvSpPr/>
          <p:nvPr/>
        </p:nvSpPr>
        <p:spPr>
          <a:xfrm>
            <a:off x="2971800" y="2676525"/>
            <a:ext cx="5953125" cy="1152525"/>
          </a:xfrm>
          <a:prstGeom prst="rect">
            <a:avLst/>
          </a:prstGeom>
          <a:solidFill>
            <a:srgbClr val="9BF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0C17CC-3406-4783-BB11-EDA9AA8EAE91}"/>
              </a:ext>
            </a:extLst>
          </p:cNvPr>
          <p:cNvSpPr txBox="1"/>
          <p:nvPr/>
        </p:nvSpPr>
        <p:spPr>
          <a:xfrm>
            <a:off x="3048000" y="2733675"/>
            <a:ext cx="5819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Year 1 Spring 2 Topic Web: Comparing Animals. </a:t>
            </a:r>
            <a:endParaRPr lang="en-GB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10B180-1836-4783-B617-0D97B701F524}"/>
              </a:ext>
            </a:extLst>
          </p:cNvPr>
          <p:cNvSpPr/>
          <p:nvPr/>
        </p:nvSpPr>
        <p:spPr>
          <a:xfrm>
            <a:off x="152400" y="85725"/>
            <a:ext cx="11906250" cy="838200"/>
          </a:xfrm>
          <a:prstGeom prst="rect">
            <a:avLst/>
          </a:prstGeom>
          <a:solidFill>
            <a:srgbClr val="9BFB0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B9BAD8-6571-442D-B5BB-06C5284C4673}"/>
              </a:ext>
            </a:extLst>
          </p:cNvPr>
          <p:cNvSpPr txBox="1"/>
          <p:nvPr/>
        </p:nvSpPr>
        <p:spPr>
          <a:xfrm>
            <a:off x="152400" y="152400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The Animal Explorers! Home work Grid.</a:t>
            </a:r>
            <a:endParaRPr lang="en-GB" sz="3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0E7BB0-E0B8-4114-BF5B-20A155618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6475" y="152400"/>
            <a:ext cx="2228850" cy="14097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A19CAF-18AE-47BF-A71F-5DBFC6997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781"/>
            <a:ext cx="2413033" cy="131999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FA02344-76EC-406A-917F-DDB7E96F380D}"/>
              </a:ext>
            </a:extLst>
          </p:cNvPr>
          <p:cNvSpPr/>
          <p:nvPr/>
        </p:nvSpPr>
        <p:spPr>
          <a:xfrm>
            <a:off x="85725" y="1654498"/>
            <a:ext cx="3124200" cy="2052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BD68FA8-B7DB-4C60-81DB-9761D3D66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50" y="4034319"/>
            <a:ext cx="3581400" cy="26184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C79F90A-0AD3-41BA-A8A5-FED72E7F2F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4925" y="1628775"/>
            <a:ext cx="3172258" cy="230270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619FCC7-46D4-40B3-9F63-1805236B4E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7887" y="4078063"/>
            <a:ext cx="3652838" cy="25746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8EC2CC-9DCD-4EC7-B17D-72F1DAC30A89}"/>
              </a:ext>
            </a:extLst>
          </p:cNvPr>
          <p:cNvSpPr txBox="1"/>
          <p:nvPr/>
        </p:nvSpPr>
        <p:spPr>
          <a:xfrm>
            <a:off x="152400" y="1654498"/>
            <a:ext cx="30575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err="1"/>
              <a:t>Handa’s</a:t>
            </a:r>
            <a:r>
              <a:rPr lang="en-US" sz="2400" u="sng" dirty="0"/>
              <a:t> Surprise: </a:t>
            </a:r>
          </a:p>
          <a:p>
            <a:r>
              <a:rPr lang="en-US" sz="2400" dirty="0"/>
              <a:t>See attached menu choice for </a:t>
            </a:r>
            <a:r>
              <a:rPr lang="en-US" sz="2400" dirty="0" err="1"/>
              <a:t>activites</a:t>
            </a:r>
            <a:r>
              <a:rPr lang="en-US" sz="2400" dirty="0"/>
              <a:t> – choosing either 1,2 or 3. Enjoy!</a:t>
            </a:r>
            <a:endParaRPr lang="en-GB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F9ECFD-2E2D-44C4-8A29-424ABE26AB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1837" y="798731"/>
            <a:ext cx="2824163" cy="14097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CAC74FA-CB75-4522-92C2-2EAAF617C228}"/>
              </a:ext>
            </a:extLst>
          </p:cNvPr>
          <p:cNvSpPr txBox="1"/>
          <p:nvPr/>
        </p:nvSpPr>
        <p:spPr>
          <a:xfrm>
            <a:off x="8924925" y="1733550"/>
            <a:ext cx="3200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Science: Comparing Animals – Activity Table choose an activity to complete from the grid.  See attached to class pages. </a:t>
            </a:r>
            <a:endParaRPr lang="en-GB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E04E23-9732-4FB7-BABC-C2FDF7D46379}"/>
              </a:ext>
            </a:extLst>
          </p:cNvPr>
          <p:cNvSpPr txBox="1"/>
          <p:nvPr/>
        </p:nvSpPr>
        <p:spPr>
          <a:xfrm>
            <a:off x="1047750" y="4061584"/>
            <a:ext cx="3581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Geography: </a:t>
            </a:r>
          </a:p>
          <a:p>
            <a:r>
              <a:rPr lang="en-US" sz="1400" dirty="0"/>
              <a:t>What is the weather like? </a:t>
            </a:r>
          </a:p>
          <a:p>
            <a:r>
              <a:rPr lang="en-US" sz="1400" dirty="0"/>
              <a:t>Please can you make a weather chart and record the weather for a week.  Please record using weather symbols. If you like you could also see if you can record the temperature each day? </a:t>
            </a:r>
          </a:p>
          <a:p>
            <a:r>
              <a:rPr lang="en-US" sz="1400" dirty="0"/>
              <a:t>Watch a weather report with your child and see if they can role play their days weather observation like the presenters on TV. </a:t>
            </a:r>
            <a:endParaRPr lang="en-GB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F9B896-5470-440A-890A-D9AC27AE32A4}"/>
              </a:ext>
            </a:extLst>
          </p:cNvPr>
          <p:cNvSpPr txBox="1"/>
          <p:nvPr/>
        </p:nvSpPr>
        <p:spPr>
          <a:xfrm>
            <a:off x="6029325" y="4099024"/>
            <a:ext cx="3581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err="1"/>
              <a:t>Maths</a:t>
            </a:r>
            <a:r>
              <a:rPr lang="en-US" u="sng" dirty="0"/>
              <a:t> – Place Value to 20 – </a:t>
            </a:r>
          </a:p>
          <a:p>
            <a:r>
              <a:rPr lang="en-US" dirty="0"/>
              <a:t>Fun learning games.  See attached word document to class pages giving you a number of game ideas to play with your child at home.  </a:t>
            </a:r>
          </a:p>
          <a:p>
            <a:r>
              <a:rPr lang="en-US" dirty="0"/>
              <a:t>If your child is confident with PV to 20 go to 50 even try 100.  Have fun!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02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351</Words>
  <Application>Microsoft Office PowerPoint</Application>
  <PresentationFormat>Widescreen</PresentationFormat>
  <Paragraphs>42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Spring 2 Topic web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Spring 2 Topic web</dc:title>
  <dc:creator>L. Grigulis</dc:creator>
  <cp:lastModifiedBy>L. Grigulis</cp:lastModifiedBy>
  <cp:revision>9</cp:revision>
  <dcterms:created xsi:type="dcterms:W3CDTF">2026-02-12T15:09:18Z</dcterms:created>
  <dcterms:modified xsi:type="dcterms:W3CDTF">2026-02-12T16:29:56Z</dcterms:modified>
</cp:coreProperties>
</file>