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5"/>
    <p:restoredTop sz="94681"/>
  </p:normalViewPr>
  <p:slideViewPr>
    <p:cSldViewPr snapToGrid="0">
      <p:cViewPr varScale="1">
        <p:scale>
          <a:sx n="116" d="100"/>
          <a:sy n="116" d="100"/>
        </p:scale>
        <p:origin x="19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9028-9231-A9F6-E306-38DB77AFF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58E9D5-76D2-4879-1E86-1C2D18A01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F99F4-508F-2820-E051-DE4BB5347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532CA-DFD9-126C-A0A2-BD9137111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05DE3-2CAD-4A00-B5EB-91B9A18F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8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C971A-954F-E36E-D3D9-624C7DEA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958B9-B2AB-C568-7AB4-8A99FF3A6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28AA9-804D-022D-EE4F-B676040CB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8E5F0-2BB1-8985-13A4-50BFFD9E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D59D3-78D8-150E-A132-C53C37C01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97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E9610-14F3-FD34-B456-9FE07197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41783-8A30-93C6-9276-ADEB06C6D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C1706-0BA8-F1B0-DAB3-D7FB4E02C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2FFD5-5AD2-D1EF-3968-34C0647CD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6C39E-3A4A-6B0C-C97D-D093AAB3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9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C4EED-334F-FA21-53A1-C6F0838C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67171-6D42-CBB4-F322-5CFC7CD24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B3D56-5BEF-5574-A36C-0C4D36432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3301D-E1EA-DAFF-1814-C07CD2D8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7064DC-FD8C-16CA-63C4-EBC7F2058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222A6D-4095-320D-B4FC-A45E21277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3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47D1-9A55-90E3-5553-73F24E148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B7D9-7D09-4E0B-2B43-F8F2AFC1C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BA1E1-9251-8280-15E3-BB6A08D97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1DF55-E79E-027F-19B6-7D123DC7F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89AA5-FFA5-74F0-27D8-45FAA2B11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8B5C82-58A5-20F0-54F5-86ABD51E6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527DA1-D78C-9A20-B754-D6DE1D4F9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A90BE9-5669-B11B-0D70-2A578E576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76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1C26F-5F22-1A89-0326-752C8230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A42125-592C-5105-DF66-9FE3D03E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A2B2C3-762B-3956-19DA-1743373F1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3E8AF-3E79-C1ED-0B4F-C440C0889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7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335C43-322F-250A-88BC-5A77294E2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0F97C0-76B3-B53B-430A-A392E127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AD739-474B-D097-4E31-1E55A0FC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92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A8140-3D66-8390-60FB-4C44B72F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81B54-9595-9917-B54B-B048E9D33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D6862-A7B9-7EC3-4F98-8D5976EFA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852EC-3DEE-AE5B-B0C4-6EB6D439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6336A-4002-5DB1-7123-671656C57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B6C8D-51E8-CF24-BA71-60CA80BF0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4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A730B-FEC2-C25D-A463-6A8630CE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8ED1F9-9CEA-44C3-FE94-A1F0F35009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DF0C7-63F7-56A6-5F14-41178DB63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C2935-F4A0-2BE1-9748-31F3E6336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1AE81-A394-C2B3-63C4-D4CDD3D4E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AD3CD-2D23-7EF5-6357-9496FE63E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17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6194B-D20A-3B4C-39C9-A5F2921EB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DE8102-0243-CAE4-540D-ECF04F99B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0D342-5B0F-8A2C-9DCB-81EE2A7D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DCD4A-C51B-22AC-5A5D-03C5AABBC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D4842-BFB5-4661-A22B-8B754F9C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2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E9D314-8E55-B417-48EF-83FCAA95B4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076262-42BD-A5C4-DAAC-960F8BDF2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984B7-D965-D437-14C5-191D148C8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C40A0-6915-D28F-3BE2-8E7A9E9E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29885-4672-9057-3EE0-881DCEBA8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5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E8CE1B-3606-F5E0-9165-EF8472BEE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BF93A-2AD9-EA26-ABCC-8FD6A8B07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242BF-E9C3-58C4-FE40-ABCC22E44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4EA7E-3EA7-234A-829C-AD056F165579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44FF4-5971-0939-B26A-8C45375BF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4A4A5-97E8-5AEE-6043-6042E47D4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EF4DB2-FB71-5F44-BC90-E794CCB95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3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lavender-field-sunflower-valensole-1899575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80CDB-D572-C03B-8782-66820826F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68DE1-DB33-1E8E-A7D0-4D4F37AA52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field of lavender and sunflowers&#10;&#10;AI-generated content may be incorrect.">
            <a:extLst>
              <a:ext uri="{FF2B5EF4-FFF2-40B4-BE49-F238E27FC236}">
                <a16:creationId xmlns:a16="http://schemas.microsoft.com/office/drawing/2014/main" id="{A833298E-2E23-77AF-EC48-605A6E8BE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7389" y="63526"/>
            <a:ext cx="11957221" cy="687657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72E99F-EC61-A4F4-7737-577559133CEA}"/>
              </a:ext>
            </a:extLst>
          </p:cNvPr>
          <p:cNvSpPr txBox="1"/>
          <p:nvPr/>
        </p:nvSpPr>
        <p:spPr>
          <a:xfrm>
            <a:off x="4436074" y="2273643"/>
            <a:ext cx="3917093" cy="7694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SUMMER 1 - HISTORY</a:t>
            </a:r>
          </a:p>
          <a:p>
            <a:r>
              <a:rPr lang="en-US" sz="2000" b="1" dirty="0"/>
              <a:t>Topic: How did we learn to fly?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B89747-311C-CBEF-A57D-1BB8F7A13F18}"/>
              </a:ext>
            </a:extLst>
          </p:cNvPr>
          <p:cNvSpPr txBox="1"/>
          <p:nvPr/>
        </p:nvSpPr>
        <p:spPr>
          <a:xfrm>
            <a:off x="580769" y="457200"/>
            <a:ext cx="2448696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ENGLISH:</a:t>
            </a:r>
          </a:p>
          <a:p>
            <a:r>
              <a:rPr lang="en-US" b="1" dirty="0"/>
              <a:t>.</a:t>
            </a:r>
            <a:r>
              <a:rPr lang="en-US" dirty="0"/>
              <a:t>Emma-Janes    </a:t>
            </a:r>
            <a:r>
              <a:rPr lang="en-US" dirty="0" err="1"/>
              <a:t>aeroplane</a:t>
            </a:r>
            <a:endParaRPr lang="en-US" dirty="0"/>
          </a:p>
          <a:p>
            <a:r>
              <a:rPr lang="en-US" dirty="0"/>
              <a:t>.The cloud spotter</a:t>
            </a:r>
          </a:p>
          <a:p>
            <a:r>
              <a:rPr lang="en-US" dirty="0"/>
              <a:t>.The koala who could</a:t>
            </a:r>
          </a:p>
          <a:p>
            <a:r>
              <a:rPr lang="en-US" dirty="0"/>
              <a:t>.Fly High!</a:t>
            </a:r>
          </a:p>
          <a:p>
            <a:r>
              <a:rPr lang="en-US" dirty="0"/>
              <a:t>.Amelia Earhart</a:t>
            </a:r>
          </a:p>
          <a:p>
            <a:r>
              <a:rPr lang="en-US" dirty="0"/>
              <a:t>.The way back home</a:t>
            </a:r>
          </a:p>
          <a:p>
            <a:endParaRPr lang="en-GB" dirty="0"/>
          </a:p>
          <a:p>
            <a:r>
              <a:rPr lang="en-GB" dirty="0"/>
              <a:t>Skills: Time adverbials. Conjunctions Description and character setting. Diary writing, using commas in lists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38D8E7-FF33-209F-36A8-2665EB4C4815}"/>
              </a:ext>
            </a:extLst>
          </p:cNvPr>
          <p:cNvSpPr txBox="1"/>
          <p:nvPr/>
        </p:nvSpPr>
        <p:spPr>
          <a:xfrm>
            <a:off x="9020432" y="457200"/>
            <a:ext cx="1989438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MATHS:</a:t>
            </a:r>
          </a:p>
          <a:p>
            <a:r>
              <a:rPr lang="en-US" dirty="0"/>
              <a:t>.Capacity and temperature</a:t>
            </a:r>
          </a:p>
          <a:p>
            <a:r>
              <a:rPr lang="en-US" dirty="0"/>
              <a:t>.Fractions</a:t>
            </a:r>
          </a:p>
          <a:p>
            <a:r>
              <a:rPr lang="en-US" dirty="0"/>
              <a:t>.Time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F0F0D1-B596-3F7E-863D-AD8FFE0179BE}"/>
              </a:ext>
            </a:extLst>
          </p:cNvPr>
          <p:cNvSpPr txBox="1"/>
          <p:nvPr/>
        </p:nvSpPr>
        <p:spPr>
          <a:xfrm>
            <a:off x="4176584" y="197708"/>
            <a:ext cx="255784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HISTORY: </a:t>
            </a:r>
          </a:p>
          <a:p>
            <a:r>
              <a:rPr lang="en-US" dirty="0"/>
              <a:t>.How did we learn to fly?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68A0C1-58BB-BE50-F3B1-7FCAB3AEBC67}"/>
              </a:ext>
            </a:extLst>
          </p:cNvPr>
          <p:cNvSpPr txBox="1"/>
          <p:nvPr/>
        </p:nvSpPr>
        <p:spPr>
          <a:xfrm>
            <a:off x="4176583" y="1213113"/>
            <a:ext cx="266905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PSHE:</a:t>
            </a:r>
            <a:r>
              <a:rPr lang="en-US" dirty="0"/>
              <a:t> </a:t>
            </a:r>
          </a:p>
          <a:p>
            <a:r>
              <a:rPr lang="en-US" dirty="0"/>
              <a:t>.Zones of regulation and self esteem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435671-A567-F6EA-11EE-178ACFB438CA}"/>
              </a:ext>
            </a:extLst>
          </p:cNvPr>
          <p:cNvSpPr txBox="1"/>
          <p:nvPr/>
        </p:nvSpPr>
        <p:spPr>
          <a:xfrm>
            <a:off x="9020432" y="2656703"/>
            <a:ext cx="16475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MUSIC</a:t>
            </a:r>
            <a:r>
              <a:rPr lang="en-US" dirty="0"/>
              <a:t>:</a:t>
            </a:r>
          </a:p>
          <a:p>
            <a:r>
              <a:rPr lang="en-US" dirty="0"/>
              <a:t>.Pitch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03D04A-1356-EB59-8C8C-8B745D960F76}"/>
              </a:ext>
            </a:extLst>
          </p:cNvPr>
          <p:cNvSpPr txBox="1"/>
          <p:nvPr/>
        </p:nvSpPr>
        <p:spPr>
          <a:xfrm>
            <a:off x="4040659" y="3509963"/>
            <a:ext cx="239721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COMPUTING: .</a:t>
            </a:r>
            <a:r>
              <a:rPr lang="en-US" dirty="0"/>
              <a:t>Effective searching</a:t>
            </a:r>
          </a:p>
          <a:p>
            <a:r>
              <a:rPr lang="en-US" dirty="0"/>
              <a:t>.Creating pictures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DD7FE9-C753-91F7-F6BE-E5AC11A0173E}"/>
              </a:ext>
            </a:extLst>
          </p:cNvPr>
          <p:cNvSpPr txBox="1"/>
          <p:nvPr/>
        </p:nvSpPr>
        <p:spPr>
          <a:xfrm>
            <a:off x="7191632" y="3602038"/>
            <a:ext cx="25578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SCIENCE:</a:t>
            </a:r>
          </a:p>
          <a:p>
            <a:r>
              <a:rPr lang="en-US" dirty="0"/>
              <a:t>.Plant growth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B22C40-18E1-2112-BA7B-EC10DCDA55CE}"/>
              </a:ext>
            </a:extLst>
          </p:cNvPr>
          <p:cNvSpPr txBox="1"/>
          <p:nvPr/>
        </p:nvSpPr>
        <p:spPr>
          <a:xfrm>
            <a:off x="3569465" y="4792337"/>
            <a:ext cx="241269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RE:</a:t>
            </a:r>
          </a:p>
          <a:p>
            <a:r>
              <a:rPr lang="en-US" dirty="0"/>
              <a:t>Does going to a mosque give Muslims a sense of belonging?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A8B267-67FD-D13F-F901-FF494C012EFC}"/>
              </a:ext>
            </a:extLst>
          </p:cNvPr>
          <p:cNvSpPr txBox="1"/>
          <p:nvPr/>
        </p:nvSpPr>
        <p:spPr>
          <a:xfrm>
            <a:off x="7191632" y="4671152"/>
            <a:ext cx="25578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PE:</a:t>
            </a:r>
          </a:p>
          <a:p>
            <a:r>
              <a:rPr lang="en-US" dirty="0"/>
              <a:t>Games-Cricket</a:t>
            </a:r>
          </a:p>
        </p:txBody>
      </p:sp>
    </p:spTree>
    <p:extLst>
      <p:ext uri="{BB962C8B-B14F-4D97-AF65-F5344CB8AC3E}">
        <p14:creationId xmlns:p14="http://schemas.microsoft.com/office/powerpoint/2010/main" val="620747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120</Words>
  <Application>Microsoft Macintosh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Day</dc:creator>
  <cp:lastModifiedBy>Fiona Day</cp:lastModifiedBy>
  <cp:revision>1</cp:revision>
  <dcterms:created xsi:type="dcterms:W3CDTF">2026-04-10T12:58:07Z</dcterms:created>
  <dcterms:modified xsi:type="dcterms:W3CDTF">2026-04-10T13:31:12Z</dcterms:modified>
</cp:coreProperties>
</file>